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80" r:id="rId4"/>
    <p:sldId id="260" r:id="rId5"/>
    <p:sldId id="275" r:id="rId6"/>
    <p:sldId id="259" r:id="rId7"/>
    <p:sldId id="262" r:id="rId8"/>
    <p:sldId id="290" r:id="rId9"/>
    <p:sldId id="285" r:id="rId10"/>
    <p:sldId id="286" r:id="rId11"/>
    <p:sldId id="258" r:id="rId12"/>
    <p:sldId id="277" r:id="rId13"/>
    <p:sldId id="278" r:id="rId14"/>
    <p:sldId id="279" r:id="rId15"/>
    <p:sldId id="263" r:id="rId16"/>
    <p:sldId id="287" r:id="rId17"/>
    <p:sldId id="265" r:id="rId18"/>
    <p:sldId id="268" r:id="rId19"/>
    <p:sldId id="267" r:id="rId20"/>
    <p:sldId id="266" r:id="rId21"/>
    <p:sldId id="269" r:id="rId22"/>
    <p:sldId id="271" r:id="rId23"/>
    <p:sldId id="288" r:id="rId24"/>
    <p:sldId id="289" r:id="rId25"/>
    <p:sldId id="291" r:id="rId26"/>
    <p:sldId id="292" r:id="rId27"/>
    <p:sldId id="282" r:id="rId28"/>
    <p:sldId id="283" r:id="rId29"/>
    <p:sldId id="270" r:id="rId30"/>
    <p:sldId id="272" r:id="rId31"/>
    <p:sldId id="274" r:id="rId32"/>
    <p:sldId id="28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20" autoAdjust="0"/>
    <p:restoredTop sz="95010" autoAdjust="0"/>
  </p:normalViewPr>
  <p:slideViewPr>
    <p:cSldViewPr>
      <p:cViewPr>
        <p:scale>
          <a:sx n="50" d="100"/>
          <a:sy n="50" d="100"/>
        </p:scale>
        <p:origin x="-389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94" units="1/cm"/>
          <inkml:channelProperty channel="F" name="resolution" value="0" units="1/dev"/>
        </inkml:channelProperties>
      </inkml:inkSource>
      <inkml:timestamp xml:id="ts0" timeString="2012-02-12T12:50:54.521"/>
    </inkml:context>
    <inkml:brush xml:id="br0">
      <inkml:brushProperty name="width" value="0.29167" units="cm"/>
      <inkml:brushProperty name="height" value="0.58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22-25 34,'-9'30'30,"16"13"-2,-7-43 0,-20 43-30,22-13 0,18 2 1,6 0 1,-5 0-2,-10-4-2,6 2-5,-10 0-13,-7-30-6,19 30 0,-19-30 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2-13T14:19:06.816"/>
    </inkml:context>
    <inkml:brush xml:id="br0">
      <inkml:brushProperty name="width" value="0.08333" units="cm"/>
      <inkml:brushProperty name="height" value="0.08333" units="cm"/>
      <inkml:brushProperty name="color" value="#808080"/>
      <inkml:brushProperty name="fitToCurve" value="1"/>
    </inkml:brush>
  </inkml:definitions>
  <inkml:trace contextRef="#ctx0" brushRef="#br0">0 0,'0'0,"0"0,0 0,0 0,0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2-13T14:19:07.128"/>
    </inkml:context>
    <inkml:brush xml:id="br0">
      <inkml:brushProperty name="width" value="0.08333" units="cm"/>
      <inkml:brushProperty name="height" value="0.08333" units="cm"/>
      <inkml:brushProperty name="color" value="#808080"/>
      <inkml:brushProperty name="fitToCurve" value="1"/>
    </inkml:brush>
  </inkml:definitions>
  <inkml:trace contextRef="#ctx0" brushRef="#br0">0 0,'0'0,"0"0,0 0,0 0,0 0,0 0,0 0,0 0,0 0,0 0,0 0,0 0,0 0,0 0,0 0,0 0,0 0,0 0,0 0,0 0,0 0,0 0,0 0,0 0,0 0,0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2-12T12:51:17.609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0 0,'0'0,"0"0,0 0,0 0,0 0,0 0,0 0,0 0,0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2-02-12T12:51:18.389"/>
    </inkml:context>
    <inkml:brush xml:id="br0">
      <inkml:brushProperty name="width" value="0.08333" units="cm"/>
      <inkml:brushProperty name="height" value="0.08333" units="cm"/>
    </inkml:brush>
  </inkml:definitions>
  <inkml:trace contextRef="#ctx0" brushRef="#br0">1225 496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94" units="1/cm"/>
          <inkml:channelProperty channel="F" name="resolution" value="0" units="1/dev"/>
        </inkml:channelProperties>
      </inkml:inkSource>
      <inkml:timestamp xml:id="ts0" timeString="2012-02-13T14:18:18.409"/>
    </inkml:context>
    <inkml:brush xml:id="br0">
      <inkml:brushProperty name="width" value="0.08333" units="cm"/>
      <inkml:brushProperty name="height" value="0.08333" units="cm"/>
      <inkml:brushProperty name="color" value="#808080"/>
      <inkml:brushProperty name="fitToCurve" value="1"/>
    </inkml:brush>
  </inkml:definitions>
  <inkml:trace contextRef="#ctx0" brushRef="#br0">17130 95 1,'0'0'6,"-23"-11"1,23 11-1,-28-12-1,28 12-1,-28-9-1,28 9-1,-35-12 1,35 12-1,-41-7-1,20 5 1,-5 0-1,1 0 1,-3-3-1,0 5 0,1-2 0,-8 2 0,-4-3 0,2 1 1,-5-5-1,-2 7 1,-2-2 0,-3 0-1,-4-3 1,2 3 0,0-1 0,-5 3 0,3-2-1,-5 2 0,3-2 0,2 2-1,-3-3 1,3 3-1,4-2 0,1 2 0,-1 0 1,7 0-1,-6 0 0,8 5 0,-4-3 0,7 0 0,-2 1 1,2-1-1,2 3 0,-4-3 0,4 2 0,-2-1 1,2-1-1,-2 5 0,0-2 0,-2 1 0,-5 4 1,7-3-1,-7 4 0,5 1 1,-5-1-1,0-2 0,-3 7 0,-1-2 0,1 0-1,-3 0 1,-1 0 0,-5-1 1,1 4-1,-1-4 0,-2 1 1,3 0-1,-1 2 1,0 3 0,1-1-1,2 5 1,-3-5-1,3 5 0,0-2 0,2 4 1,-5-2-1,3 3 0,2-3 0,-4 2 0,6-2 0,-7 5 0,1-5 0,-1 2 0,1-2-1,1 2 1,-3 3 0,-1-3 0,-2 5 0,-1-2 1,4 4-1,-6-2 1,1 2-1,-3-4 1,5 4-1,-3 0 1,1-2-1,1 0-1,4 2 0,-1-2 0,0 0 1,5 3-1,2-1 1,-3-2-1,3 2 1,3 0 0,-5 3 0,-1-3 1,6 0-1,-3 0 0,0 3 0,0-1 1,0 3-1,0 0 0,5-5 0,-7 3 0,4 4 0,0 2 0,-6 1 0,4-1 0,-2 1 1,4 4-1,-2-3 0,5 10 1,2-7-1,-2 5 1,4 0-1,7-3 1,5 5-1,2-5 1,-2 1 0,9-1-1,-2-2 1,7-2 0,-2-7 0,1 4-1,1-6 2,5 1-2,-3-3 1,0 1-1,0 5 1,5-2-1,-3 7 0,3-5 1,-5 5-1,0 2 1,0 2-1,-4 3 1,-1-1 0,-4 3 0,-2-2-1,-1 6 2,-4-4-1,-2 3 0,-3-3 0,5 0 0,-7-5 0,4 5 1,-6-5-2,2 0 1,2 5 1,-4-4-1,2 1 0,-7 3-1,-2 0 1,-1 0 0,-4 0 0,1 0-1,-8-7 0,4 7 0,-1-5 0,2-2 0,-1 5 1,-1-3-1,-1 3 0,8 0 1,-1 2-1,3 0 1,-3-3-1,5 3 0,0-7 1,3 3-1,4-6 0,-3 1 1,3-3-1,0-4 1,2-2-1,10-1 1,-7-1-1,6-4 1,-2 1 0,3 0 0,2-2-1,0 4 1,-1-4 1,-1 4-1,-1 5 0,-1 0-1,4 0 2,-5 4-1,-2-2 0,-3 0 0,-1 3-1,3 1 0,-6-8 1,-2 9 0,-3-5-1,5-2 1,-2 4 0,7-2-1,-8 0 0,6 5 0,-3-3 0,4-1 1,1 1-2,-5-4 2,0 2-2,0-5 2,0 6-1,0-6 0,0 3 0,0-2 0,-3-3 0,8 2 0,-5 1 0,4 4 0,1-5 0,-3 1 1,10-5-1,-5 4 0,7-1 0,-3-3 0,1-1 1,1-1-1,11-5 1,-4 5-1,1-1 1,5-1-2,-1 4 2,0-5-1,5 3 0,-2-3 0,-2 3 0,1-8 0,1 8 0,-5-3 1,14-25-2,-28 46 2,10-23-1,4 3 0,-9-3 0,4 4 0,-4-2 0,-2 1 0,-1-1 1,-4 0-1,0-2-1,-5 3 2,-2-3-1,-2 4 0,0-6 0,-5 4 0,0 1 0,-3-3 0,4 2 0,-6-2 0,0-2 0,3 0 1,0 2-2,-1-3 2,-1-1-1,2-1 0,-1 7 0,8-4 0,0 4 0,-3-6 0,3 2 0,1-5 0,6 7 0,-5-5 0,7-4 0,-5 0 0,3 0 0,2-3 0,-5 1 0,7 1 0,-6-3 0,6-3-1,-5-7 1,1 6 0,2-6 0,-5 0 0,3-4 0,-1-3 0,-8 2 0,1 1 0,-4 6 0,-2-4 0,-5 6 0,-4-1 0,1 6 1,-6 7-1,0-2 0,-7 0 0,2-1-1,0 6 2,-2-3-2,2 5 2,-4-8-1,-1 4 0,1-4-1,2 6 1,0-8 0,-3 3 0,1-2 0,-3-3 1,3 2-1,-5-4 0,2 2 0,-4-2 1,-3 0-1,0 2 0,0-2 1,-2 3-1,-2-6 1,9 8-1,-7-1 2,7 1-2,-2-3 1,1 5 0,-3-5 0,4 5-1,-5 2 2,7 0-2,-4-5 1,4 8-1,-7-3 1,5 5 0,3-3 0,-6 1-1,6-6 0,-1-1 0,5 2 1,-7 2-1,6 0 0,4-9 0,-1 7 0,5-1 1,-1 4-2,4-1 2,-1 2-1,5-2 0,2 3 0,-5-1 0,0 0 0,3 1 0,2 2 0,-4 2 0,2 2 0,-1 3 0,-1-1 0,4 12 0,5-2 0,-5 5 0,2-3 0,-2 0 1,2-2-1,6-3 0,-11 3 0,10-5 0,-4 3 0,1 2 1,1-3-1,0 5 0,0-2 1,-3 7-1,7-5 0,-2 2 1,0 1-1,0-5 0,0 6 1,5-4-1,-5 1 0,0 10 0,-2-4 1,2 5-1,0 0 1,2-1-1,3 1 0,-1-1 1,6 3-1,4-9 1,4-2-2,5 1 1,3-6 0,2 0 0,4-3 0,3 1 0,2 4 0,2-2 0,3-5 0,2-2 1,2 2-1,3 7 0,2 3 0,2 2 0,-2-8 0,2 1 0,1 12 0,-6-1 1,-2-2-1,-2 0 0,-2-7 0,-2 0 0,-3-2 0,0 5 1,-3-3 0,1-7 0,0 5 0,0-3 0,-3-1 0,0 6-1,1 4 1,-3-6-2,0 5 1,0 6-1,0-2 1,-2 9-1,2 5 1,3-5-1,-1-2 1,3 16 1,2-2-1,2-2 0,3 13 0,2-7 0,0 3 0,0 2 0,2 2 0,1-14 0,-1 3 0,0-5 0,1-9 1,-1-2-1,0-7 1,0-5-1,3 7 1,0-7-1,2-2 1,0-5-1,-3-7-1,3-4 1,-7-21 0,14 37-1,-14-37 1,0 0 0,0 0 0,0 0 0,0 0 1,9 23-2,-9-23 2,0 0-1,0 0 1,0 0-1,0 0 0,0 0 0,0 0 0,0-21 0,0 21 0,-2-30 0,2 30 1,0-25-1,0 25 0,5-32 0,-5 32 0,7-35 0,-7 35 0,0 0-1,20-32-1,-20 32 0,28-28-2,-28 28-4,33-11-12,-33 11-15,25-12 1,-25 12-1,9-32 2</inkml:trace>
  <inkml:trace contextRef="#ctx0" brushRef="#br0" timeOffset="29312.4515">34 10858 1,'0'0'2,"0"0"0,0 0-1,0 0 1,0 0-1,0 0 0,0 0 1,0 0 0,0 0 0,0 0 0,0 0 1,0 0 0,0 0 1,0 0-1,0 0 1,0 0-1,0 0 1,0 0-1,0 0 0,0 0-1,-9 23 0,9-23-1,0 0 1,0 0 0,-23 28-1,23-28 0,-12 23 1,12-23-1,-13 25 1,13-25-1,-12 30 1,12-30 0,-14 21 0,14-21 0,-9 21 0,9-21 0,0 0 0,0 0 0,-12 23-1,12-23 1,0 0 0,0 0-1,0 0 0,0 0 0,0 0 0,0 0 0,0 0 0,0 0-1,0 23 0,0-23 1,5 20-1,-5-20 0,9 21 0,-9-21 1,7 21 0,-7-21-1,7 30 1,-7-30-1,5 23 1,-5-23 0,4 30 0,-4-30-1,5 25 2,-5-25-1,5 21 0,-5-21 0,6 20 0,-6-20 0,0 0 0,17 28-1,-17-28 1,9 21 0,-9-21-1,14 23 1,-14-23-1,9 21 0,-9-21 0,0 0 0,12 29 1,-12-29-1,0 0 1,0 0-1,0 0 1,0 0-1,0 0 1,0 0-1,0 0 1,0 0-1,0 0 0,20 26 1,-20-26-1,0 0 0,0 0 0,0 0 0,10 20 1,-10-20-1,0 0 1,0 0-1,0 0 1,25 14 0,-25-14-1,0 0 1,0 0 0,26 12-1,-26-12 1,0 0 0,20 16 0,-20-16-1,0 0 1,19 23 0,-19-23-1,0 0 1,0 0 0,25 21-1,-25-21 0,0 0 1,0 0 0,19 23-1,-19-23 1,0 0-1,12 23 1,-12-23-1,0 0 1,0 0 0,18 27-1,-18-27 1,0 0-1,0 0 1,0 0-1,0 0 0,0 0 1,14 21-1,-14-21 1,0 0-1,0 0 0,0 0 0,0 0 0,0 0 0,0 0 0,0 0 0,0 0 0,0 0 0,0 0 0,0 0 0,0 0 0,0 0 0,0 0 0,0 0 0,0 0 0,0 0 0,0 0 0,0 0 0,0 0 1,7 23-1,-7-23 0,0 0 0,0 0 1,0 0-1,0 0 0,0 0 1,0 0-1,0 0 0,0 0 1,0 0 0,0 0-1,0 0 0,0 0 1,0 0 0,11 21-1,-11-21 0,0 0 0,-2 20-1,2-20 2,0 0-1,0 0 0,0 21-1,0-21 1,0 0 1,0 0-1,0 0 0,0 0 0,0 0 0,5 32 1,-5-32-1,2 21 0,-2-21 0,0 0 0,7 21 0,-7-21 0,0 0 0,0 0 0,19 25 1,-19-25-1,0 0 0,0 0 0,25 16 0,-25-16 0,23 12 0,-23-12 1,26 14-1,-26-14 1,27 25-1,-27-25 1,37 18-1,-37-18 0,42 12 0,-21-14 1,9 8-1,-2-1 0,7-5 0,-1 2 0,6-2 1,-1-7-1,5-2-1,7 7 2,0 2-2,0-9 1,4 2 0,3-7 0,2 7 0,5 0 0,-2 0 0,-1 0 1,1-4-1,1 6 0,1 1 0,-7 8 0,2-8 0,-4 6 0,-1 3 0,5-1 0,1 3 1,-3-5-1,2 8 0,-2-1 0,-1-2 0,4 0 1,-4 4-1,1 1 0,-2-10 0,2 23 0,0-18 0,2 5 0,0 4 0,0 2 0,0-9 1,-2 10-2,2 4 1,-2-12 0,-5 5 0,1 7 0,-1-9 0,-4 5-1,-1 4 1,-2-9 0,-2-3 0,0 3 0,0 0-1,5-5 2,2 5-1,-2-10 0,1-1 0,1 8 1,0-6-1,3 4 0,-1-9 1,-2 0-1,2 2 0,2 5 0,3-2 0,0-5 0,5 7-1,1-5 1,1-2 0,2 7 0,1-5 0,-4 0 0,3 1 0,1-3-1,-4 0 2,-3 2-2,1 3 1,1-5 0,-1-5 1,-2 5-1,0 2 0,-2-4 1,2 4-1,1 1 0,-1-6 1,-5 3-1,6 5 0,-1 2 1,2-7-1,1 7 0,-1-7 0,3-3 0,2 13 0,-2-10 0,2 2 0,-2-2 0,0 5 0,-1-3 0,4 2 0,-8 3 0,0-4 0,5 11 0,-3-12 1,-2 9-1,3-1 1,-5-4-1,2 6 1,0-5-1,3 2 1,-5-7-1,2 5 0,0-4 1,5 3-1,2-3 0,0-1 0,2-2 1,3 5-2,0-5 2,0 0-2,-3-7 2,1 0-1,-1 2 0,-2-2 0,0-6 0,3 1 1,-3 1-2,-2 1 2,-1 8-2,1-3 2,0 5-2,2-4 1,-4 6 0,1-4 0,-1 4 0,4 3 0,-2-5 0,2 0 0,0 2 0,5 7 0,-5-9 0,2 12 1,1-3-1,-3-2 0,0 7 0,-2-7 0,-5-5 1,3 2-1,1 8 0,-1-5 0,-1-7 1,3 2-1,0 3 0,4 2 1,1 2-2,2-2 1,-5-7 1,0 2-1,5 0 0,-1 1 0,-1-8 0,2 0 0,2 3 1,0-5-1,0 3 0,4-6 1,-8-1-1,2 2 0,2-5 0,-3 2 0,-6-11 0,2 5 0,-4 2 0,4-5-1,2 3 1,-4-3 0,2 3 1,-4-1-1,2 8 1,2 2-1,0-1 0,0 6 1,-2-1-1,4 3 0,-4-1 0,2 6 0,-2-3 0,0 0 0,-5-5 1,-2 1-1,-5-1 0,5 10 0,-3-3 0,1-4 0,-3 4 0,1 2 1,-1 3-2,-2 7 1,0-9 0,-7 2 1,2 0-1,0 4 0,0-4 0,-2 0 0,3-2 1,1 1-2,-1 1 1,-1 3 1,0-10-1,3 9 0,2-5 0,-3 3 0,6 0 0,-4-5 0,6 5 1,-3-9-1,3 7 0,-3-10 0,-2 0 0,2 3 0,3-7 0,-1 2 0,-4-4 0,5 1 0,-5-1 0,2 2 0,-2-1 0,-3-3-1,-6 1 1,0-4 1,-1 2-1,1 5 0,-5-5 0,2 0 0,-1 1 0,-4 8 0,1-4 0,0 9 0,-8-5 0,4 3 0,-4 2 0,-1-5 1,2 3-1,-3-7 0,5 9 0,-2-9 0,4 6 1,-2-6-1,0 0 0,1 2 0,-1 0 0,2 5 0,-2-3 0,-2-4 0,0-5 0,2 5 0,0-3 1,-2 3-2,2-2 2,-2-8-1,-1 1 0,1 6 0,2 5 1,-4-4-2,4 2 2,-3-1-1,4-3-1,1 1 1,-2 3 0,2-5-1,-1-7 1,1 3 0,-2-3 0,5 3-1,-7-1 1,2 1 0,0-3 0,0 3 0,0 2 0,0 0 0,0 2 0,-2-7 0,2 5 0,-2-2 0,2 4 0,-5-7 0,1 5 0,-3-2 1,2 1-1,1 4 0,-26 13 0,39-33 0,-39 33 0,39-27 0,-39 27 0,40-30-1,-40 30 1,39-35 0,-39 35 0,44-34 0,-18 20 1,-1-7-1,3 3 0,0-5 0,2 0 0,-3-2 0,8 4 1,-2-2-1,-1-5 0,-2 5 0,5 0 0,-5 0 0,0 2 0,2 1 1,-4 1 0,0-4 0,2 7-1,-2-7 2,-3 2-2,3 1 2,0 1-2,2 1-1,-2-3 1,2 3 0,-5-5 0,3 0-1,0 2 1,-3-2 0,-2-2 0,1-3 0,-1-2 0,-2-2 0,-1 4 0,1 1 0,-2-1 0,2 0 0,-3-2 0,-2 5 0,0 2 0,1-7 0,-1 3 0,-2-3 0,0 0 0,0 0 0,-3-2 0,-2-1 0,3-1-1,-1 2 1,1-5 0,0 0 0,-1-2 0,3 2 0,0-4 0,2 1-1,3 4 1,-3-8 1,5 2-1,-3 1-1,-4-3 1,5 1 1,-3 1-2,2-2 2,-4 3-1,0-1 0,-5 1 0,1 2 0,4 0 0,-3 4 0,1 1 0,-3-1 0,0 1 0,0 1 0,1 4 1,-3-6-1,0 5 0,-3-2-1,1-3 1,-5 5 0,2-2 1,3 2-1,-3 0 0,0 3 0,1-8 0,-1 3 0,3 4 0,2-4 0,-3 2 0,1-2 0,2-3 0,2 1 0,-2 2 0,2-1 0,1-1 0,-1-1 0,0 1 0,3 2 0,-3-3 0,-2 1 0,2-3 0,3 2 0,-8-2-1,8 1 1,-1-1 0,1 0 0,-3 0-1,3 0 1,-3 3-1,-2-3 2,5 0-1,-5 3-1,0-1 2,2-4-2,2 4 1,1 1 0,-3 2 0,-2-1 0,2 1 0,1 0 0,-1-3 0,-2 8 0,-3-1 0,3 3 0,0 2 0,-2 2 0,-5 21 1,7-37-1,-7 37 0,7-32 0,-7 32 0,7-37 0,-5 17 1,3-1-2,-1-2 1,-4 23 0,10-42 0,-6 17 0,3-3 0,0 3 0,-2-3 0,2 1-1,0-3 2,0-2-1,2-3 0,-2 5 0,0 0 0,0-9 0,0 2 0,-3 1 0,3-1 0,-2-2 0,0 2-1,-5-2 2,4 0-2,1 4 2,-3 3-2,3 0 2,-5-3-2,2 0 2,-2 1-1,0 2 0,5-3 0,-8 3 0,6 2 0,-3-4 0,2 6 0,-2-2 0,0 2 1,2 3-1,-2 2-1,-2-5 1,2 5 0,-5-2 1,3 2-1,0 2 0,2 21 0,-10-37 0,6 17 0,4 20 0,-5-39 0,5 39 0,-2-33 0,2 33-1,0-41 2,0 41-2,7-41 1,-7 41 0,9-42 0,-2 19 0,0-2 0,0-1 0,0 3 0,2-2 0,-2 0 0,0-1 0,2-3 0,1 1 0,-6 0 0,5 5 0,3-4 0,0-1 0,-1 0 0,-2 1 0,3 1 0,2-6 0,-3 2 0,6-4 1,-10 2-2,2-3 2,0 3-1,5 0 0,-5-3 0,0 5 1,-2 0-2,0 0 1,3 0 0,-3 0 0,0 1 0,-1-6 0,1 5 1,0 0-2,-2-2 2,0 0-2,-1 0 1,1-3 0,-3-4 1,1 4-2,-1-2 1,0 3 1,-2-1-1,2 1-1,-2-1 2,-4 1-1,2 4 0,-3-2 0,-2 2 0,-2-2 0,2-1 0,-5 3 0,1 3 1,-1 1-1,0-1 0,1-1 0,-3 3 0,2 0 0,-1 2 1,3-5-1,-1 3 0,-6-3 0,4 0 0,-4 1 0,6-1 0,2-6 0,-5-6-1,4 6 1,1-3 0,5 3 0,-1-3-1,3-2 1,-3 2 1,0 5-1,5-1 0,-2 1 0,-5 0 0,5 0 0,-1-1 1,3 1-1,-2-2 0,2 1 0,0 1 0,0-5 0,2 1 0,-2-4 0,0 1 1,3 0-1,-1-2 0,0-1 0,-4-1 0,2 1 0,-2 1 1,-1 2-1,1-1 0,-5 1 0,0 3 0,0-1 0,-2 0 0,2 2 0,-4 1 0,-1-1 0,-2 3 0,2 2 0,-4-2-1,0 4 1,0 1-1,0-1 2,2 0-2,-2 1 2,-1-5-2,3 2 1,-2-3 0,-2 1-1,-1 0 2,-2 0-2,1 0 1,1 2 0,3 2 0,-3-2 0,3 0 0,0 0 0,0 0 0,2 0 0,-2 0 0,2-2 0,2 2 0,-2 0 0,3-2 1,-1 0-1,3 2-1,-3-5 1,3 3 1,2 0-1,-2 7 0,2-3 0,-2 3 0,-1-5 0,1 0 0,0 2 0,0-2 0,-3 3 0,1-5 0,-6-1 0,8-1 0,0 2 0,0-1 0,-5 3 0,4-4 1,-1-1-2,2-1 2,-3-1-1,0 2-1,-1-2 2,1 0-2,0-2 1,-2 0-1,5 2 1,-5 3 0,3-1 0,-3 3 0,-2 0-1,2 2 1,0 5 0,-5 2 1,-1 0-1,3 2-1,-1 0 1,-3 0 1,0 3-1,0 0 0,1 2 0,-1-1 0,21 17 0,-40-34 1,40 34-1,-37-30 0,37 30 0,-37-28 0,37 28 0,-34-32 0,34 32 0,-35-25 0,14 11 1,-2 2-1,0 1 0,0-1 0,-3 1 0,-2 2 0,1-3 0,-4 3 0,1-2 0,-2-6 0,0 4 0,-8-4 0,-1 1 0,-6-2 0,-6-5 0,-5-2 0,-7-3-1,-4-2 1,-10-4-1,-6-1 0,-6-9 0,-4 1-2,-18-6-2,2 22-6,-35-19-20,3 16-5,-24 0 1,-23 7-2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94" units="1/cm"/>
          <inkml:channelProperty channel="F" name="resolution" value="0" units="1/dev"/>
        </inkml:channelProperties>
      </inkml:inkSource>
      <inkml:timestamp xml:id="ts0" timeString="2012-02-13T14:18:37.129"/>
    </inkml:context>
    <inkml:brush xml:id="br0">
      <inkml:brushProperty name="width" value="0.08333" units="cm"/>
      <inkml:brushProperty name="height" value="0.08333" units="cm"/>
      <inkml:brushProperty name="color" value="#808080"/>
      <inkml:brushProperty name="fitToCurve" value="1"/>
    </inkml:brush>
  </inkml:definitions>
  <inkml:trace contextRef="#ctx0" brushRef="#br0">495 8443 6,'0'0'8,"0"0"0,-2 20-2,2-20-1,0 0-3,-14 26-1,14-26 1,-5 23-1,5-23 0,-9 20-1,9-20 0,-2 28 0,2-28 0,-3 30-1,3-30-1,-2 32 1,2-32 0,-2 28 0,2-28 0,-3 23 0,3-23 1,-2 20 0,2-20 0,0 23 1,0-23-1,-2 24 1,2-24 0,0 0 0,-7 27 0,7-27 1,0 0 0,-9 23 1,9-23-1,0 0 1,0 0 0,-26 21 1,26-21-1,0 0 1,0 0-1,0 0 0,-23 7 0,23-7-1,0 0 0,0 0-1,0 0 0,0 0-1,0 0 0,0 0 1,0 0 0,0 0 0,0 0 1,0 0 1,0 0-1,0 0 0,0 0 0,-18 23 0,18-23 0,0 0-1,0 0 1,-21 23-1,21-23 0,0 0 1,-19 23 0,19-23 0,0 0 0,0 0-1,0 0 0,0 0 1,0 0-1,0 0 0,0 0-1,0 0 1,0 0 0,28-9 0,-28 9-1,32-21 1,-32 21-1,30-21 1,-30 21-1,28-21 0,-28 21 0,21-18 0,-21 18 1,0 0-1,21-11 1,-21 11-1,0 0 1,0 0-1,0 0 1,0 0 0,0 0-1,0 32 0,0-32 0,-14 25 1,14-25-1,-16 30 0,16-30 0,-21 25 0,21-25 0,-21 19 1,21-19-1,0 0 0,-28 25 0,28-25 0,0 0 0,-27 21 0,27-21 0,0 0 0,-24 20 0,24-20 0,0 0 0,-18 21 0,18-21 0,0 0 0,0 0 0,0 0 1,0 0-1,0 0 0,0 0 0,0 0 0,0 0 0,0 0 0,0 0 1,0 0-1,0 0 0,0 0 0,0 0 1,0 0-1,0 0 1,0 0 0,0 0-1,0 0 1,0 0-1,0 0 0,0 0 1,0 0-1,23-21 0,-23 21 0,0 0 0,0 0 1,21-13-1,-21 13 0,0 0 1,0 0-1,0 0 0,23-16 1,-23 16 0,0 0-1,0 0 1,0 0 0,0 0 0,0 0 0,0 0 0,0 0 0,0 0 0,0 0-1,0 0 1,21-26 0,-21 26-1,0 0 1,5-23-1,-5 23 1,4-27-1,-2 4 1,1 2-1,-1-4 0,3-3 1,-1-4-1,3 2 1,0-2 0,-2-3-1,2 7 1,2-6-1,0-1 1,1 3-1,-1-5 0,-2 0 0,0 3 0,0-3 0,0-4 0,-3 2 0,1-5 0,0 0 0,-1 3 1,-2 2-1,3-8 0,-5 4 0,0-1 0,-2-2 0,-1 5 0,-1-5 0,-3 2 0,0-5 0,0 6 0,0 1 1,0 3-2,2-2 2,1 4-2,-1 2 1,-2-1 0,3 1 1,-1-9-1,3 7 0,-3-4 0,3-3-1,-1 1 2,3-3-2,0 2 1,0 0-1,0 10 1,5-8-1,-3 3 1,1 0 0,1 2 0,-1 0 0,-1-2 0,0 0 0,1 0 0,-3 0 0,0-3 0,0 5 0,0 1 0,0-4 0,0 1 0,0 2 0,0-2 0,2 0 0,-2-2 0,0-3 0,-2 0-1,2-2 2,-3 0-2,1 2 1,0-4 0,-3 2 0,0-2 0,-2 2 0,3 0 0,-3 2 0,0 0 0,0-2 0,0-7 0,-2 0 0,2 3 0,2-3 0,-4 0 0,2-2 0,2-3 0,-2 0 0,3 6 0,-1-1 0,-2-7 0,3 0 0,-1-5 0,3 1 0,-3-3 0,3 3 0,-1-3 0,1-4 0,2 4 0,0 0 0,0 3 1,-2-1-1,-1 1 1,1-5-1,0 2 0,-3 0 0,1 3 0,-3-1 0,-3 1-1,1-3 1,-5 3-1,0-1 2,-2-1-2,0 1 2,-5-4-2,0 0 2,0 2-1,1-2 0,-1 2 0,0-2 0,0 9 0,3-4 0,1 0 1,1 4-2,2-5 2,0 5-3,7-2 2,1 2-2,1 1 2,3-1-2,2 2 1,0-2 2,4 1-3,3-1 3,-5 0-2,5-5 1,3 1 0,-3 2 0,2-3 0,0 1 0,3 4 0,-3-2 0,3 4 0,1 3 1,-3 0-2,1-3 2,5 5-1,-2 0 0,3 3 0,1-3-1,3-5 2,0 3-2,4-3 1,3 3 0,0-2 0,2-5-1,2 2 0,1 0 2,-6 7-2,3 0 2,1 2-1,-6 5 0,-4-2 0,0 11 0,-3-4 0,-4 6 0,2 3 0,1 0 0,-1 2 0,-2 0 1,2 9-1,-2-2 0,-14 23 0,39-37 0,-23 14 0,10 12 0,-1-3 0,3 0 0,2-4-1,0 2 1,7-5 0,-4 0 1,8 3-1,3-10 0,2 5 0,10-7 0,2 3 0,11-3-1,3 0-1,16 7-4,-9-7-7,18 5-18,-2 8-1,-7-3 0,7 4 3</inkml:trace>
  <inkml:trace contextRef="#ctx0" brushRef="#br0" timeOffset="19125.6335">1801 105 7,'0'0'8,"0"0"-1,0 0-2,0 0-1,0 0 0,0 0-1,-21 7 0,21-7-1,0 0 0,0 0 0,0 0-1,0 0 1,0 0-1,0 0 0,0 0 0,0 0 0,0 0-1,0 0 1,0 0 0,0 0 0,0 0 0,0 0-1,0 0 1,0 0-1,7-20 1,-7 20-1,0 0 0,0 0 1,21-7-1,-21 7 1,0 0 0,25-7 0,-25 7 0,21-7 1,-21 7-1,28-9 1,-28 9 0,32-14 0,-32 14 0,42-19-1,-17 8 1,3 4 0,0-4 0,4 1 0,-2 1-1,3 2 1,-1-2-2,5-5 1,-5 7-1,5-9 1,-4 7-2,4-5 2,-2 3-2,-1-3 1,3 7 1,-2 2-1,0-4 1,0 5-1,2-6 0,0 6 1,0-3-1,0 0 0,0 0 1,4 0-2,-1 0 2,-3 0-1,0 3 0,0-3 0,2-7 0,0 5 0,-4-5 1,2 5-1,-2-3 0,2 5-1,-5-6 1,3 8 0,-2 0 0,-1 3 1,0 0-1,-2-1 0,0-1 0,3 4 0,-5-5 1,4 5-1,3-4 1,0 1-1,-1 1 0,1 2 1,2-5-1,2 5 0,1 0 0,1-2 0,-4 2 1,3 0-1,-3 0 0,2-2 0,0 2 1,-2-2 0,5-1-1,0 1 0,2 0 1,0-3-1,4 5 1,-1-2-1,4 2 1,0 0-1,2 2 0,0-2 0,0 0 0,3 2 0,-3-2 1,3 3-1,-6-1 0,4-2 0,-3 0 1,0 0-1,2 0 0,0 0 0,0-2 1,3-1-1,-1 1 0,1 0 0,-3-3 0,5 3 0,-9-7 1,6 4-1,-4-4 0,0 0 0,0-3 1,0 3-1,4-3 0,-4 1 1,3 2-1,1-3 1,1 3-1,-1 2 0,1 2 1,-3 1-1,3 1 1,-1 1-1,-4 2 0,2 0 1,-2 0-1,2 0 0,1 2 1,-1-4-1,2 2 0,3-2 0,-2 0 1,2-5-1,-3 2 0,3-2 1,-2 0-1,-1 3 0,1-3 1,-1 0-1,1 0 0,-3 5 0,5-5 1,-3 2-1,3 1 0,0-3 0,2 0 1,-4 2-1,2-2 0,2 5 1,-4-3-1,-1 1 0,-2-1 0,1 5 0,-4 0 0,-1 0 0,2 0 0,5 0 0,-6 2 0,4 3 0,-3 0 0,2 2 0,-2-1 0,7 4 0,-5-3 0,0 2 1,0 0-1,5 0 0,0 3 0,2-5 1,0-1-1,1 4 0,-1-3 1,2-3-1,1 1 0,-3-5 1,0 0-1,0 0 0,-4-3 1,4-1-1,-2-1 1,0-4-1,0 2 1,0 3-1,-3-3 0,-2 0 1,5 0-1,-2 0 0,-5-2 1,0 4-1,2 1 0,2-1 1,1-2-1,-3 2 0,7-1 1,0 3-1,1-1 0,3 1 0,-3 1 1,1 2-1,-2 2 0,3-2 0,-8 5 0,1-3 0,-3 3 0,0-3 0,3 3 1,-3-3-1,3 3 0,-1-1 0,3 1 1,0 2-2,-2 0 2,1 2-1,-3-2 0,4 2 0,-1 0 0,4 0 0,-1-2 0,2 5 0,5-5 0,3 4 0,-1-2 0,3-2 1,-3 3-1,3-4 0,0-1 0,2 0 0,-2-3 0,-3 0 0,3-2 1,-3 3-1,1-3 0,-3 0 0,0-3 1,0 3-1,0-2 0,0 0 0,1-1 0,-1 1 0,0-3 0,0 3 0,0 0 0,-2-3 0,-5 3 0,3 2 1,-6 0-1,-3 0 0,-1 0 0,-2 0 1,-5 5-1,0-1 0,1 3 0,-6-2 0,6-1 0,-3 5 1,-3-2-1,1 0 0,0 2 0,-3-2 1,0 0-1,3 2 0,-3 1 0,-2-1 1,5 0-1,0-2 0,2 0 1,0 0-1,6 0 0,1 0 0,0-5 1,3 0-1,1-4 1,1 4-1,4-4 0,0 0 0,-2-3 0,0 0 1,2-1-1,2 1 0,-8 0 0,1-2 1,-2 1-1,-4 1 0,-3 0 0,3 3 1,-3 0-1,3-1 0,-3-1 1,0 4-1,1-3 0,-1 1 1,3 2-1,-5 0 0,-3 0 1,3 0-1,-2 0 0,2 2 1,-5 1-1,3-3 0,-3 0 0,3 4 1,-3-4-1,3 3 0,-3 1 1,-2-4-1,3 5 0,-1-3 0,0 5 1,1-2-1,-6 4 0,1 0 0,0-2 0,-5 7 0,-2-5 0,2 5 0,-5 4 1,3-4-1,-3 5 0,1-1 1,-3 0-1,0-2 1,3 1-1,-3-1 1,0-7-1,0 5 0,0-7 0,-2 2 1,7 0-1,-7-2 0,0 2 0,-21-9 0,37 14 0,-37-14 0,34 18 1,-34-18-1,23 16 0,-23-16 0,26 17 1,-26-17-1,23 23 1,-23-23-2,0 0 1,26 27-1,-26-27 2,20 19-1,-20-19-1,14 23 0,-14-23 2,21 13-2,-21-13 1,21 14 1,-21-14-1,0 0 0,25 19-1,-25-19 2,0 0-1,28 16 0,-28-16 0,0 0 0,21 18 0,-21-18 0,0 0 0,25 23 0,-25-23 0,0 0 0,26 19 0,-26-19 0,0 0 0,23 20 0,-23-20 0,0 0 0,16 23 0,-16-23 0,7 23 1,-7-23-1,2 28-1,-2-28 2,3 25-1,-3-25 0,4 28 0,-4-28 0,5 28 0,-5-28 0,9 25 0,-9-25 0,3 25 0,-3-25 0,4 28 0,-4-28 0,3 25 0,-3-25 0,4 25 0,-4-25 1,5 28-1,-5-28-1,7 23 1,-7-23 1,4 25-2,-4-25 1,7 28 1,-7-28-1,3 25 0,-3-25 0,7 23 0,-7-23 0,7 21 0,-7-21 0,0 0 0,9 25 0,-9-25 0,0 26 0,0-26 0,0 23 0,0-23 0,2 20 0,-2-20 0,0 0 0,2 28 0,-2-28 0,-6 21 0,6-21 0,0 21 0,0-21 0,-7 23 0,7-23 0,-5 23 0,5-23 0,-2 23 0,2-23 0,-12 23 0,12-23 0,-9 23 0,9-23 0,-16 27 0,16-27 0,-19 28 0,19-28 0,-16 30 0,16-30 0,-23 32 0,23-32 0,-21 37-1,21-37 1,-19 39 0,12-18 0,5 11-1,2 0 0,9 5-2,-4-14-5,27 9-23,-6 0-2,-1-13 0,5-15-1</inkml:trace>
  <inkml:trace contextRef="#ctx0" brushRef="#br0" timeOffset="-7316.4129">17614 181 2,'0'0'5,"0"0"0,0 0-1,0 0 0,0 0-2,0 0 1,0 0-2,0 0 0,0 0 0,0 0 0,0 0 0,0 0 0,0 0 1,-23 14 0,23-14-1,0 0 1,0 0 0,-17 26 0,17-26-1,0 0 0,0 0 0,-9 23 0,9-23 0,0 0 0,0 0 0,0 0 1,0 0-1,-4 23 1,4-23-1,0 0 0,0 0 0,0 0 0,0 0 0,0 0-1,0 0 1,0 0-1,0 0 1,0 0-1,0 0 1,9 20 0,-9-20-1,0 0 1,0 0-1,0 0 1,-3 26 0,3-26-1,0 0 0,3 23 1,-3-23 0,0 0-1,2 27 1,-2-27-1,0 0 1,0 0-1,5 26 1,-5-26-1,0 0 1,0 0 0,0 23-1,0-23 1,-7 23 0,7-23 0,-5 23-1,5-23 1,-11 27 0,11-27-1,-5 28 1,5-28-1,-12 27 1,12-27 0,-14 28-1,14-28 1,-16 32 0,16-32-1,-18 30 0,18-30 1,-21 32-1,21-32 0,-19 30 0,19-30 1,-16 23-1,16-23 0,0 0 0,-14 30 0,14-30 0,0 0 0,-4 23 0,4-23 0,-3 23 0,3-23 0,-7 23 0,7-23 0,-4 21 0,4-21 0,-5 25 0,5-25 1,-4 21-1,4-21 0,-10 25 1,10-25-1,-14 26 0,14-26 0,-18 30 1,18-30-1,-21 34 0,21-34 1,-23 35-1,23-35 0,-19 32 0,19-32 1,-18 35-1,18-35 0,-16 32 0,9-12 0,7-20 1,-12 37-1,12-37 0,-9 37 0,9-37 1,-14 37-1,14-37 1,-9 30-1,9-30 0,-16 30 1,16-30-1,-17 25 1,17-25-1,-18 32 1,18-32-1,-16 33 0,16-33 0,-17 32 0,17-32 0,-18 34 0,18-34-1,-14 30 1,14-30-1,-12 35 1,12-35-1,-9 34 1,9-34 0,-14 39 0,5-18 1,2 2-1,-2 0 1,4-2-1,-6 4 1,4-2-1,0 3 1,-2-1-1,2 0 1,-5-4-1,0 7 1,1-5 0,-1 2-1,1 0 1,-6 1-1,1-3 1,2 0-1,-6 4 0,6-4 1,-7 3-1,7-3 1,-7 0-1,5 0 1,0 0-1,0 4 0,2-6 0,0 2 1,14-23-1,-30 41 0,16-20-1,2 0 2,12-21-1,-30 34 0,30-34 0,-30 35 0,30-35 1,-30 34-1,30-34 0,-32 37 0,32-37 1,-33 37-1,17-16 0,-5-1 1,21-20-1,-42 40 0,19-17 1,-2-5 0,-1 3-1,3 2 2,-5 0-1,5-2 0,-9-1 0,9 3 0,-7-4 1,4 6-2,1-2 1,-8 0-2,3-2 1,-4 2-1,6 0 1,-2 0-1,2-3 1,0-3-2,-4 3 2,9-1 1,-1-3-1,4 0 0,-4 0 0,4-2 0,-4 0 0,24-14 0,-30 23-1,30-23 1,-30 18 0,30-18 0,-23 16 0,23-16 0,0 0 0,-28 19 0,28-19 0,0 0 0,-27 18 0,27-18 0,0 0 0,-30 23 0,30-23 0,-28 19 0,28-19 0,-30 18 0,30-18 0,-30 21 0,30-21 0,-28 20 0,28-20 0,-37 26 0,16-17 0,0 5 0,0-3 0,0 3 0,1-2 0,-4 6 1,4-7-1,-1 8-1,21-19 1,-35 32 0,14-16 0,-2-4 1,0 4-1,23-16 0,-35 23 0,35-23 0,-41 23 0,20-14 0,21-9 0,-35 23 0,14-14 0,-2 5 1,2-5-1,-2 5 0,2-2 0,-4-1 0,-1 1 0,-1 1 0,-1-1 0,-2-1 0,-7 3 0,9-2 1,-5 2-1,3-1 0,-2-1 0,0 4 0,-3-4 0,2 1 0,6-3 1,-8 3-1,3-1 0,-3 2 0,0-3 0,0 1 0,5-1 0,-2 3 0,-3 0 1,0 0-1,1-1 0,-3 1 0,2 0 0,-2 2 0,-5-4 1,3 2-1,2-3 1,-7 3-1,2-3 0,5 1 1,-7-1-1,3 3 1,-1 5-1,-9-3 1,5 2-1,-5-2 1,2 3-1,-6-3 1,4 2-1,-5 3 1,3-7-1,4 6 0,-6-3 2,11 1-2,-12-2 1,12 2-1,-9-4 2,9-2-2,-9 2 1,11-1-1,-2-1 0,-4-1 0,4 1 0,-3 2 0,1-3 0,0 3-1,2 0 1,-5-3 0,5 1 0,0 2 0,3-5 0,-3 2 1,2 1-1,3-3 0,-8 0 0,1 1 0,0-1 0,-5 0 0,0 2 1,2-4-1,-9 3 0,0-1 0,3 2 0,-3 1 0,-4-1 1,8 1-1,-4-1 0,-4 3 0,6 2 0,1 0 0,-3 0 0,-2 3 0,2-3 0,-5 2 0,3-1 0,-2 3 0,-3-1 0,3 1 0,-3-1 0,2-1 0,1 1 0,-3-1 0,-5 5 0,6-7 0,-3 5 0,-1-3 0,-1 3 1,2-3-1,4 3 0,3-7 0,0 2 0,4 0 0,3-2 0,2-5 0,7 3 0,5-5 0,0 0 1,-1 2-1,1-5 0,4 1 0,0 2 0,3 0 0,0-3 0,-1 3 0,3 2 0,5 1 0,2-3 0,2 2 0,-2-2 0,2 0 0,0 2 0,0-2 0,21-7 0,-37 16 0,16-7 0,0 0 0,1 3 0,-4-1 0,4 1 0,20-12 0,-42 20 0,16-6 0,3-2 0,3 2 0,-1-3 0,-2 5 0,-1-2 0,-1 2 0,-1 0 0,3 0 0,-4 0 0,-1 1 0,0-1 0,3 0 0,-1 7 0,1-5 0,4 3 0,-5-5 0,3 7 1,2 0-1,3 0 0,-1-2 0,-2-5 1,5 5-1,16-21 1,-27 34-1,27-34 1,-21 26-1,21-26 0,-19 23 0,19-23 0,-14 23 0,14-23 0,-11 25 0,11-25 0,-16 28 0,16-28 1,-14 29-1,14-29 0,-19 33 1,19-33-1,-18 34 0,8-13 1,10-21-1,-18 41 0,6-18 1,3-2-1,-3 2 0,1 0 0,4 0 1,-2 2-1,-1-2 0,1 3 1,-2-1-1,-1 0 0,3 1 0,-3 1 1,3-1-1,-3-1 0,1 0 0,1-2 0,-1 5 1,2 0-1,-1-1 0,3 1 0,-6-1 0,1 1 1,0 0-1,3-1 0,0 1 0,0-3 0,-3 1 1,5-6-1,0 3 1,-2 0-1,4-2 0,5-21 0,-14 39 1,14-39-1,-13 37 0,13-37 0,-17 35 0,17-35 1,-14 34-1,14-34 0,-16 35 0,16-35 0,-16 32 0,16-32 0,-19 32 1,19-32-1,-18 30 0,9-9 1,-1 4-1,-1-2 2,2-2-2,-1-1 2,1 1-3,-2 0 3,1 2-2,10-23 0,-14 21-1,14-21 1,0 0 0,-23 27 0,23-27 0,0 0 0,-16 21 0,16-21 0,0 0 0,-14 25 0,14-25 0,0 0 0,-11 21 0,11-21 1,0 0-2,-12 23 1,12-23 0,0 0 0,-16 25 1,16-25-1,0 0 0,-19 28-1,19-28 2,0 0-1,-18 28 0,18-28 0,0 0 0,-16 27 0,16-27 0,0 0 0,-21 23 0,21-23 0,0 0 0,-19 30 0,19-30 0,-14 23 0,14-23 0,-16 23 0,16-23 0,-16 25-1,16-25 1,-21 21 0,21-21 0,-21 23 0,21-23 0,-18 23 0,18-23 0,-21 16 0,21-16 0,0 0 0,-26 23 0,26-23 0,0 0 0,0 0 0,-23 21 0,23-21 0,0 0 0,0 0 0,0 0 0,0 0 0,0 0 0,-21 16 0,21-16 0,0 0 0,0 0 0,0 0 0,0 0 0,0 0 0,0 0 0,0 0 0,0 0 0,0 0 1,-23 19-1,23-19 0,0 0 0,0 0 0,0 0 0,-20 23 0,20-23-1,0 0 1,0 0 1,-24 25-1,24-25 0,0 0 0,-25 21 0,25-21-1,0 0 2,-23 20-1,23-20-1,0 0 1,-23 23 0,23-23 0,0 0 0,0 0 0,0 0 0,-21 17 0,21-17 0,0 0 0,0 0 1,0 0-1,0 0 0,0 0 0,0 0 0,0 0 0,0 0 0,0 0 0,0 0 0,0 0 0,0 0 0,0 0 0,0 0 0,0 0 0,0 0 0,0 0 0,0 0 0,0 0 0,0 0 0,0 0-1,0 0 1,0 0 1,0 0-2,0 0 1,0 0 0,0 0 0,0 0 0,0 0 0,0 0 0,0 0 0,0 0 0,-21 23 0,21-23 0,0 0 0,0 0 0,0 0 0,-19 23 0,19-23 0,0 0 0,0 0 0,0 0 0,-18 23 0,18-23 0,0 0 0,0 0 0,0 0 0,0 0 0,0 0 0,0 0 0,0 0 0,-16 23 0,16-23 0,0 0 0,0 0 0,0 0 0,-10 23 0,10-23 0,0 0 0,-13 25 0,13-25 0,-17 21 0,17-21 0,-20 20 0,20-20 0,-24 23 0,24-23 0,-27 23 0,27-23 0,-30 26 0,30-26 0,-35 30 0,35-30 0,-40 30 0,17-10 0,-2-1 0,-1-1 0,1 5 0,-3-2 0,0 2 0,1-2 1,-3 2-1,2-3 0,0 1 0,0 2 1,-4-2-1,4-1 1,-2 1-1,-2 0 1,1-3-1,-1 1 1,2-3-1,2 0 0,3 0-1,-5 5 1,4-3 0,3 1 0,0 4 0,0-5 0,2 3 0,-2-5 0,2 7 0,0-12 0,0 8 1,0-5-2,1-3 1,-1 1 0,0 4 1,-2-5-2,0-2 1,2 3 0,0-1 0,-2-1 0,0 1 1,2 3-1,-5-5 0,6 5 0,-4-2 0,1-1 0,23-11 0,-41 25 0,20-13 0,0-1 0,0 1 0,0-1 0,0 1 0,1 2 0,-6 2 0,3-5 0,-2 3 0,-1 2 0,-2 3 0,1-1 0,-1 3 0,-2 2 1,0-7-1,-1 5 0,-1-1 0,2 1 0,-2-2 0,-1-1 0,-4-2 1,0 0-2,0 7 1,-2-2 0,2 0 0,-5-1 0,0 1 1,3 0-1,-3 9 0,3-5 0,-5-4 0,0 2 0,-2 0 0,-3-3 0,-2 1 1,0 2-1,-2-4 0,-5 1-1,0 3 2,-2-2-1,0 2 0,-2-2 0,-1 2 0,1-5 0,-1 5 1,1-4-1,-1 6 0,-2-2 1,0-5-1,-2 3 1,0 2-1,-2-2 1,2 2-2,-5 0 2,0-7-1,-2 5 0,0-1 0,-5-1 0,1 4 1,-3 0-2,-3-5 2,1-2-1,0 1 0,-1-1 1,6 0-1,-1-2 0,7-3 0,-2 1 1,2-6-1,1 1 0,-1 5 1,2-1-1,1-4 1,0 5-1,-1-8 1,1 1-1,2 2 1,2 0-1,-5-5 0,5-6 0,1 1 0,3 1 0,-1-3 0,4-2 0,3-4 0,1-1 0,6 1 0,1-3 0,3 3 0,5-10 0,2-2 0,2-2 0,3 2 0,4 0 0,3-12 1,2 5-2,2-7 1,2 0 0,3-2 1,0-4-2,-5-4 2,7 1-2,-4-2 1,-1-5 0,1 0 0,-1-2 0,-2 0 0,3 2 1,4 4-1,-7-1 0,5 1 0,0 6 0,-5 4 0,2 2 0,1 2 0,-5 3 0,2-2 0,-2 4 0,2 0 1,-2 2-1,-3 0 0,3 3 0,-2 7 0,4-1 0,-2 5 0,2-4 0,0 2 0,21 16 0,-35-25 0,35 25 1,-30-23-1,30 23 0,-25-19-1,25 19 1,-21-11 0,21 11 0,0 0-1,0 0 1,0 0-1,0 0-1,-9-30-2,9 30-5,18-30-11,-18 30-13,30-42-1,-21 10 0,-2-5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2-13T14:19:04.179"/>
    </inkml:context>
    <inkml:brush xml:id="br0">
      <inkml:brushProperty name="width" value="0.08333" units="cm"/>
      <inkml:brushProperty name="height" value="0.08333" units="cm"/>
      <inkml:brushProperty name="color" value="#808080"/>
      <inkml:brushProperty name="fitToCurve" value="1"/>
    </inkml:brush>
  </inkml:definitions>
  <inkml:trace contextRef="#ctx0" brushRef="#br0">0 0,'0'0,"0"0,0 0,0 0,0 0,0 0,0 0,0 0,0 0,0 0,0 0,0 0,0 0,0 0,0 0,0 0,0 0,0 0,0 0,0 0,0 0,0 0,0 0,0 0,0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2-13T14:19:05.224"/>
    </inkml:context>
    <inkml:brush xml:id="br0">
      <inkml:brushProperty name="width" value="0.08333" units="cm"/>
      <inkml:brushProperty name="height" value="0.08333" units="cm"/>
      <inkml:brushProperty name="color" value="#808080"/>
      <inkml:brushProperty name="fitToCurve" value="1"/>
    </inkml:brush>
  </inkml:definitions>
  <inkml:trace contextRef="#ctx0" brushRef="#br0">0 0,'0'0,"0"0,0 0,0 0,0 0,0 0,0 0,0 0,0 0,0 0,0 0,0 0,0 0,0 0,0 0,0 0,0 0,0 0,0 0,0 0,0 0,0 0,0 0,0 0,0 0,0 0,0 0,0 0,0 0,0 0,0 0,0 0,0 0,0 0,0 0,0 0,0 0,0 0,0 0,0 0,0 0,0 0,0 0,0 0,0 0,0 0,0 0,0 0,0 0,0 0,0 0,0 0,0 0,0 0,0 0,0 0,0 0,0 0,0 0,0 0,0 0,0 0,0 0,0 0,0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2-13T14:19:06.519"/>
    </inkml:context>
    <inkml:brush xml:id="br0">
      <inkml:brushProperty name="width" value="0.08333" units="cm"/>
      <inkml:brushProperty name="height" value="0.08333" units="cm"/>
      <inkml:brushProperty name="color" value="#808080"/>
      <inkml:brushProperty name="fitToCurve" value="1"/>
    </inkml:brush>
  </inkml:definitions>
  <inkml:trace contextRef="#ctx0" brushRef="#br0">0 0,'0'0,"0"0,0 0,0 0,0 0,0 0,0 0,0 0,0 0,0 0,0 0,0 0,0 0,0 0,0 0,0 0,0 0,0 0,0 0,0 0,0 0,0 0,0 0,0 0,0 0,0 0,0 0,0 0,0 0,0 0,0 0,0 0,0 0,0 0,0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" units="cm"/>
          <inkml:channel name="Y" type="integer" max="1569" units="cm"/>
        </inkml:traceFormat>
        <inkml:channelProperties>
          <inkml:channelProperty channel="X" name="resolution" value="99.99999" units="1/cm"/>
          <inkml:channelProperty channel="Y" name="resolution" value="99.9745" units="1/cm"/>
        </inkml:channelProperties>
      </inkml:inkSource>
      <inkml:timestamp xml:id="ts0" timeString="2012-02-13T14:19:05.880"/>
    </inkml:context>
    <inkml:brush xml:id="br0">
      <inkml:brushProperty name="width" value="0.08333" units="cm"/>
      <inkml:brushProperty name="height" value="0.08333" units="cm"/>
      <inkml:brushProperty name="color" value="#808080"/>
      <inkml:brushProperty name="fitToCurve" value="1"/>
    </inkml:brush>
  </inkml:definitions>
  <inkml:trace contextRef="#ctx0" brushRef="#br0">0 0,'0'0,"0"0,0 0,0 0,0 0,0 0,0 0,0 0,0 0,0 0,0 0,0 0,0 0,0 0,0 0,0 0,0 0,0 0,0 0,0 0,0 0,0 0,0 0,0 0,0 0,0 0,0 0,0 0,0 0,0 0,0 0,0 0,0 0,0 0,0 0,0 0,0 0,0 0,0 0,0 0,0 0,0 0,0 0,0 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729AB-D2CD-4BF7-A31F-8125CBA00207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59DBF-B433-4035-A6EA-A5E166800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450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56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314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56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56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56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56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56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56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56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59DBF-B433-4035-A6EA-A5E166800AA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21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935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5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9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26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82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59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55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28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03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F8E03-B8FE-407C-9EA2-7446FA519F4E}" type="datetimeFigureOut">
              <a:rPr lang="en-GB" smtClean="0"/>
              <a:t>11/02/2012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A3696-DB15-497D-AF03-10E1A8E89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9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customXml" Target="../ink/ink7.xml"/><Relationship Id="rId18" Type="http://schemas.openxmlformats.org/officeDocument/2006/relationships/customXml" Target="../ink/ink11.xml"/><Relationship Id="rId3" Type="http://schemas.openxmlformats.org/officeDocument/2006/relationships/image" Target="../media/image1.emf"/><Relationship Id="rId7" Type="http://schemas.openxmlformats.org/officeDocument/2006/relationships/customXml" Target="../ink/ink4.xml"/><Relationship Id="rId12" Type="http://schemas.openxmlformats.org/officeDocument/2006/relationships/image" Target="../media/image5.emf"/><Relationship Id="rId17" Type="http://schemas.openxmlformats.org/officeDocument/2006/relationships/image" Target="../media/image6.emf"/><Relationship Id="rId2" Type="http://schemas.openxmlformats.org/officeDocument/2006/relationships/customXml" Target="../ink/ink1.xml"/><Relationship Id="rId16" Type="http://schemas.openxmlformats.org/officeDocument/2006/relationships/customXml" Target="../ink/ink10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.xml"/><Relationship Id="rId11" Type="http://schemas.openxmlformats.org/officeDocument/2006/relationships/customXml" Target="../ink/ink6.xml"/><Relationship Id="rId5" Type="http://schemas.openxmlformats.org/officeDocument/2006/relationships/image" Target="../media/image2.emf"/><Relationship Id="rId15" Type="http://schemas.openxmlformats.org/officeDocument/2006/relationships/customXml" Target="../ink/ink9.xml"/><Relationship Id="rId10" Type="http://schemas.openxmlformats.org/officeDocument/2006/relationships/image" Target="../media/image4.emf"/><Relationship Id="rId19" Type="http://schemas.openxmlformats.org/officeDocument/2006/relationships/image" Target="../media/image7.emf"/><Relationship Id="rId4" Type="http://schemas.openxmlformats.org/officeDocument/2006/relationships/customXml" Target="../ink/ink2.xml"/><Relationship Id="rId9" Type="http://schemas.openxmlformats.org/officeDocument/2006/relationships/customXml" Target="../ink/ink5.xml"/><Relationship Id="rId14" Type="http://schemas.openxmlformats.org/officeDocument/2006/relationships/customXml" Target="../ink/ink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2736304"/>
          </a:xfrm>
        </p:spPr>
        <p:txBody>
          <a:bodyPr>
            <a:normAutofit/>
          </a:bodyPr>
          <a:lstStyle/>
          <a:p>
            <a:r>
              <a:rPr lang="en-GB" dirty="0" smtClean="0"/>
              <a:t> </a:t>
            </a:r>
            <a:r>
              <a:rPr lang="en-GB" dirty="0" err="1" smtClean="0"/>
              <a:t>Tracelets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sz="3600" dirty="0"/>
              <a:t>a</a:t>
            </a:r>
            <a:r>
              <a:rPr lang="en-GB" sz="3600" dirty="0" smtClean="0"/>
              <a:t> Model for the</a:t>
            </a:r>
            <a:br>
              <a:rPr lang="en-GB" sz="3600" dirty="0" smtClean="0"/>
            </a:br>
            <a:r>
              <a:rPr lang="en-GB" sz="3600" dirty="0" smtClean="0"/>
              <a:t>Laws of Concurrent Programming   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Tony Hoare</a:t>
            </a:r>
          </a:p>
          <a:p>
            <a:endParaRPr lang="en-GB" dirty="0"/>
          </a:p>
          <a:p>
            <a:r>
              <a:rPr lang="en-GB" dirty="0" smtClean="0"/>
              <a:t>Oxford		Feb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580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1" y="260648"/>
            <a:ext cx="8229600" cy="1143000"/>
          </a:xfrm>
        </p:spPr>
        <p:txBody>
          <a:bodyPr/>
          <a:lstStyle/>
          <a:p>
            <a:r>
              <a:rPr lang="en-GB" dirty="0" smtClean="0"/>
              <a:t>Weak memory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480863" y="1714924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35783" y="2229830"/>
            <a:ext cx="0" cy="0"/>
          </a:xfrm>
          <a:prstGeom prst="straightConnector1">
            <a:avLst/>
          </a:prstGeom>
          <a:ln w="30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92153" y="1730448"/>
            <a:ext cx="830160" cy="66240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03364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808961" y="1714924"/>
            <a:ext cx="83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ν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551678" y="1714923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δ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641751" y="2021239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99863" y="201991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1"/>
          <p:cNvSpPr txBox="1">
            <a:spLocks/>
          </p:cNvSpPr>
          <p:nvPr/>
        </p:nvSpPr>
        <p:spPr>
          <a:xfrm>
            <a:off x="465664" y="4293096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/>
              <a:t>…  which does not occur in modern weak memories.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54652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948287" y="205074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49229" y="1694448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573652" y="200306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stCxn id="10" idx="2"/>
            <a:endCxn id="10" idx="2"/>
          </p:cNvCxnSpPr>
          <p:nvPr/>
        </p:nvCxnSpPr>
        <p:spPr>
          <a:xfrm>
            <a:off x="2890363" y="235860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</p:cNvCxnSpPr>
          <p:nvPr/>
        </p:nvCxnSpPr>
        <p:spPr>
          <a:xfrm>
            <a:off x="2890363" y="2358604"/>
            <a:ext cx="347969" cy="6505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751083" y="2337252"/>
            <a:ext cx="394408" cy="2924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197188" y="2409454"/>
            <a:ext cx="347969" cy="6505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209055" y="2409454"/>
            <a:ext cx="603809" cy="65054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  <a:effectLst>
            <a:glow>
              <a:schemeClr val="accent1">
                <a:alpha val="57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805399" y="2409454"/>
            <a:ext cx="3609995" cy="545541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  <a:effectLst>
            <a:glow>
              <a:schemeClr val="accent1">
                <a:alpha val="49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627125" y="2229830"/>
            <a:ext cx="1776239" cy="348777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16941" y="1753353"/>
            <a:ext cx="6944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dirty="0">
                <a:solidFill>
                  <a:prstClr val="black"/>
                </a:solidFill>
              </a:rPr>
              <a:t>:</a:t>
            </a:r>
            <a:r>
              <a:rPr lang="en-GB" sz="3200" dirty="0">
                <a:solidFill>
                  <a:prstClr val="black"/>
                </a:solidFill>
              </a:rPr>
              <a:t>=3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82701" y="1719676"/>
            <a:ext cx="708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:=2</a:t>
            </a:r>
            <a:endParaRPr lang="en-GB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2480863" y="1719676"/>
            <a:ext cx="721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:</a:t>
            </a:r>
            <a:r>
              <a:rPr lang="en-GB" sz="3200" dirty="0" smtClean="0"/>
              <a:t>=4</a:t>
            </a:r>
            <a:endParaRPr lang="en-GB" sz="3200" dirty="0"/>
          </a:p>
        </p:txBody>
      </p:sp>
      <p:sp>
        <p:nvSpPr>
          <p:cNvPr id="40" name="TextBox 39"/>
          <p:cNvSpPr txBox="1"/>
          <p:nvPr/>
        </p:nvSpPr>
        <p:spPr>
          <a:xfrm flipH="1">
            <a:off x="3064347" y="300876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=4</a:t>
            </a:r>
            <a:endParaRPr lang="en-GB" sz="3600" dirty="0"/>
          </a:p>
        </p:txBody>
      </p:sp>
      <p:sp>
        <p:nvSpPr>
          <p:cNvPr id="41" name="TextBox 40"/>
          <p:cNvSpPr txBox="1"/>
          <p:nvPr/>
        </p:nvSpPr>
        <p:spPr>
          <a:xfrm flipH="1">
            <a:off x="6442029" y="3059998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=3</a:t>
            </a:r>
            <a:endParaRPr lang="en-GB" sz="36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595540" y="2385795"/>
            <a:ext cx="549951" cy="13539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612462" y="2409454"/>
            <a:ext cx="1939216" cy="128169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 flipH="1">
            <a:off x="4959869" y="373969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=2</a:t>
            </a:r>
            <a:endParaRPr lang="en-GB" sz="3600" dirty="0"/>
          </a:p>
        </p:txBody>
      </p:sp>
      <p:sp>
        <p:nvSpPr>
          <p:cNvPr id="47" name="TextBox 46"/>
          <p:cNvSpPr txBox="1"/>
          <p:nvPr/>
        </p:nvSpPr>
        <p:spPr>
          <a:xfrm flipH="1">
            <a:off x="4895559" y="257860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=2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4877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Semaphore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652120" y="2508014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07040" y="3022920"/>
            <a:ext cx="0" cy="0"/>
          </a:xfrm>
          <a:prstGeom prst="straightConnector1">
            <a:avLst/>
          </a:prstGeom>
          <a:ln w="30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63410" y="2523538"/>
            <a:ext cx="830160" cy="66240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57925" y="3477357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980218" y="2508014"/>
            <a:ext cx="83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ν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454065" y="3455598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δ</a:t>
            </a:r>
            <a:endParaRPr lang="en-GB" dirty="0"/>
          </a:p>
        </p:txBody>
      </p:sp>
      <p:cxnSp>
        <p:nvCxnSpPr>
          <p:cNvPr id="25" name="Straight Arrow Connector 24"/>
          <p:cNvCxnSpPr>
            <a:stCxn id="22" idx="1"/>
            <a:endCxn id="10" idx="1"/>
          </p:cNvCxnSpPr>
          <p:nvPr/>
        </p:nvCxnSpPr>
        <p:spPr>
          <a:xfrm flipV="1">
            <a:off x="1810378" y="2829854"/>
            <a:ext cx="841742" cy="132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837365" y="3778764"/>
            <a:ext cx="420871" cy="2428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471120" y="2813004"/>
            <a:ext cx="841742" cy="1685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1"/>
          <p:cNvSpPr txBox="1">
            <a:spLocks/>
          </p:cNvSpPr>
          <p:nvPr/>
        </p:nvSpPr>
        <p:spPr>
          <a:xfrm>
            <a:off x="395536" y="45091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GB" sz="3600" dirty="0"/>
              <a:t>P</a:t>
            </a:r>
            <a:r>
              <a:rPr lang="en-GB" sz="3600" dirty="0" smtClean="0"/>
              <a:t>  is an acquisition of the semaphore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GB" sz="3600" dirty="0" smtClean="0"/>
              <a:t>V  is a release (by the same owner)</a:t>
            </a:r>
            <a:endParaRPr lang="en-GB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2843808" y="2487538"/>
            <a:ext cx="9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V</a:t>
            </a:r>
            <a:endParaRPr lang="en-GB" sz="3600" dirty="0"/>
          </a:p>
        </p:txBody>
      </p:sp>
      <p:cxnSp>
        <p:nvCxnSpPr>
          <p:cNvPr id="43" name="Straight Arrow Connector 42"/>
          <p:cNvCxnSpPr>
            <a:stCxn id="45" idx="3"/>
          </p:cNvCxnSpPr>
          <p:nvPr/>
        </p:nvCxnSpPr>
        <p:spPr>
          <a:xfrm>
            <a:off x="5292080" y="2792199"/>
            <a:ext cx="603342" cy="292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395718" y="2470768"/>
            <a:ext cx="9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P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312862" y="2470359"/>
            <a:ext cx="979218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895422" y="2469142"/>
            <a:ext cx="979218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911486" y="2751761"/>
            <a:ext cx="603342" cy="2923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967929" y="2488603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V</a:t>
            </a:r>
            <a:endParaRPr lang="en-GB" sz="3200" dirty="0"/>
          </a:p>
        </p:txBody>
      </p:sp>
      <p:sp>
        <p:nvSpPr>
          <p:cNvPr id="62" name="TextBox 61"/>
          <p:cNvSpPr txBox="1"/>
          <p:nvPr/>
        </p:nvSpPr>
        <p:spPr>
          <a:xfrm>
            <a:off x="5961980" y="3456007"/>
            <a:ext cx="9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879124" y="3455598"/>
            <a:ext cx="979218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097852" y="3770339"/>
            <a:ext cx="841742" cy="1685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29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1" y="260648"/>
            <a:ext cx="8229600" cy="1143000"/>
          </a:xfrm>
        </p:spPr>
        <p:txBody>
          <a:bodyPr/>
          <a:lstStyle/>
          <a:p>
            <a:r>
              <a:rPr lang="en-GB" dirty="0" smtClean="0"/>
              <a:t>A buffered channel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480863" y="1714924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35783" y="2229830"/>
            <a:ext cx="0" cy="0"/>
          </a:xfrm>
          <a:prstGeom prst="straightConnector1">
            <a:avLst/>
          </a:prstGeom>
          <a:ln w="30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55597" y="2125068"/>
            <a:ext cx="830160" cy="66240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510959" y="2059347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734539" y="2125068"/>
            <a:ext cx="83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ν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707099" y="2038088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δ</a:t>
            </a:r>
            <a:endParaRPr lang="en-GB" dirty="0"/>
          </a:p>
        </p:txBody>
      </p:sp>
      <p:cxnSp>
        <p:nvCxnSpPr>
          <p:cNvPr id="29" name="Straight Arrow Connector 28"/>
          <p:cNvCxnSpPr>
            <a:stCxn id="20" idx="3"/>
            <a:endCxn id="10" idx="1"/>
          </p:cNvCxnSpPr>
          <p:nvPr/>
        </p:nvCxnSpPr>
        <p:spPr>
          <a:xfrm flipV="1">
            <a:off x="1585757" y="2036764"/>
            <a:ext cx="895106" cy="4195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99863" y="201991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1"/>
          <p:cNvSpPr txBox="1">
            <a:spLocks/>
          </p:cNvSpPr>
          <p:nvPr/>
        </p:nvSpPr>
        <p:spPr>
          <a:xfrm>
            <a:off x="443929" y="4077072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/>
              <a:t>!</a:t>
            </a:r>
            <a:r>
              <a:rPr lang="en-GB" sz="3600" dirty="0" smtClean="0"/>
              <a:t>4	labels an output of value  4</a:t>
            </a:r>
          </a:p>
          <a:p>
            <a:pPr algn="l"/>
            <a:r>
              <a:rPr lang="en-GB" sz="3600" dirty="0"/>
              <a:t>?</a:t>
            </a:r>
            <a:r>
              <a:rPr lang="en-GB" sz="3600" dirty="0" smtClean="0"/>
              <a:t>4     labels an input of value  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54652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948287" y="205074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49229" y="1694448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24" name="Straight Arrow Connector 23"/>
          <p:cNvCxnSpPr>
            <a:stCxn id="16" idx="3"/>
          </p:cNvCxnSpPr>
          <p:nvPr/>
        </p:nvCxnSpPr>
        <p:spPr>
          <a:xfrm>
            <a:off x="6573652" y="2072305"/>
            <a:ext cx="949337" cy="23964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stCxn id="10" idx="2"/>
            <a:endCxn id="10" idx="2"/>
          </p:cNvCxnSpPr>
          <p:nvPr/>
        </p:nvCxnSpPr>
        <p:spPr>
          <a:xfrm>
            <a:off x="2890363" y="235860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</p:cNvCxnSpPr>
          <p:nvPr/>
        </p:nvCxnSpPr>
        <p:spPr>
          <a:xfrm>
            <a:off x="2890363" y="2358604"/>
            <a:ext cx="347969" cy="6505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751083" y="2337252"/>
            <a:ext cx="394408" cy="75611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197188" y="2409454"/>
            <a:ext cx="347969" cy="6505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1" idx="2"/>
          </p:cNvCxnSpPr>
          <p:nvPr/>
        </p:nvCxnSpPr>
        <p:spPr>
          <a:xfrm flipH="1">
            <a:off x="7316651" y="2703027"/>
            <a:ext cx="603808" cy="665853"/>
          </a:xfrm>
          <a:prstGeom prst="straightConnector1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16941" y="1753353"/>
            <a:ext cx="715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dirty="0" smtClean="0">
                <a:solidFill>
                  <a:prstClr val="black"/>
                </a:solidFill>
              </a:rPr>
              <a:t>!</a:t>
            </a:r>
            <a:r>
              <a:rPr lang="en-GB" sz="3200" dirty="0" smtClean="0">
                <a:solidFill>
                  <a:prstClr val="black"/>
                </a:solidFill>
              </a:rPr>
              <a:t>=</a:t>
            </a:r>
            <a:r>
              <a:rPr lang="en-GB" sz="3200" dirty="0">
                <a:solidFill>
                  <a:prstClr val="black"/>
                </a:solidFill>
              </a:rPr>
              <a:t>3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82701" y="1719676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!</a:t>
            </a:r>
            <a:r>
              <a:rPr lang="en-GB" sz="3200" dirty="0" smtClean="0"/>
              <a:t>2</a:t>
            </a:r>
            <a:endParaRPr lang="en-GB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2480863" y="1719676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!</a:t>
            </a:r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0" name="TextBox 39"/>
          <p:cNvSpPr txBox="1"/>
          <p:nvPr/>
        </p:nvSpPr>
        <p:spPr>
          <a:xfrm flipH="1">
            <a:off x="3064347" y="300876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/>
              <a:t>?</a:t>
            </a:r>
            <a:r>
              <a:rPr lang="en-GB" sz="3600" dirty="0" smtClean="0"/>
              <a:t>4</a:t>
            </a:r>
            <a:endParaRPr lang="en-GB" sz="3600" dirty="0"/>
          </a:p>
        </p:txBody>
      </p:sp>
      <p:sp>
        <p:nvSpPr>
          <p:cNvPr id="41" name="TextBox 40"/>
          <p:cNvSpPr txBox="1"/>
          <p:nvPr/>
        </p:nvSpPr>
        <p:spPr>
          <a:xfrm flipH="1">
            <a:off x="6442029" y="3059998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/>
              <a:t>?</a:t>
            </a:r>
            <a:r>
              <a:rPr lang="en-GB" sz="3600" dirty="0" smtClean="0"/>
              <a:t>3</a:t>
            </a:r>
            <a:endParaRPr lang="en-GB" sz="3600" dirty="0"/>
          </a:p>
        </p:txBody>
      </p:sp>
      <p:cxnSp>
        <p:nvCxnSpPr>
          <p:cNvPr id="32" name="Straight Arrow Connector 31"/>
          <p:cNvCxnSpPr>
            <a:stCxn id="40" idx="3"/>
            <a:endCxn id="20" idx="2"/>
          </p:cNvCxnSpPr>
          <p:nvPr/>
        </p:nvCxnSpPr>
        <p:spPr>
          <a:xfrm flipH="1" flipV="1">
            <a:off x="1170677" y="2787468"/>
            <a:ext cx="1893670" cy="544465"/>
          </a:xfrm>
          <a:prstGeom prst="straightConnector1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91018" y="3073631"/>
            <a:ext cx="583814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3200" dirty="0"/>
              <a:t>?</a:t>
            </a:r>
            <a:r>
              <a:rPr lang="en-GB" sz="3200" dirty="0" smtClean="0"/>
              <a:t>2</a:t>
            </a:r>
            <a:endParaRPr lang="en-GB" sz="3200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024883" y="334566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615213" y="338316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245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1" y="260648"/>
            <a:ext cx="8229600" cy="1143000"/>
          </a:xfrm>
        </p:spPr>
        <p:txBody>
          <a:bodyPr/>
          <a:lstStyle/>
          <a:p>
            <a:r>
              <a:rPr lang="en-GB" dirty="0" smtClean="0"/>
              <a:t>A single-buffered channel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480863" y="1714924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397260" y="1898630"/>
            <a:ext cx="0" cy="0"/>
          </a:xfrm>
          <a:prstGeom prst="straightConnector1">
            <a:avLst/>
          </a:prstGeom>
          <a:ln w="30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403364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51678" y="1714923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δ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3299863" y="201991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754652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948287" y="205074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49229" y="1694448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573652" y="200306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stCxn id="10" idx="2"/>
            <a:endCxn id="10" idx="2"/>
          </p:cNvCxnSpPr>
          <p:nvPr/>
        </p:nvCxnSpPr>
        <p:spPr>
          <a:xfrm>
            <a:off x="2890363" y="235860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</p:cNvCxnSpPr>
          <p:nvPr/>
        </p:nvCxnSpPr>
        <p:spPr>
          <a:xfrm>
            <a:off x="2890363" y="2358604"/>
            <a:ext cx="347969" cy="6505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751083" y="2337252"/>
            <a:ext cx="394408" cy="75611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197188" y="2409454"/>
            <a:ext cx="347969" cy="6505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209055" y="2409454"/>
            <a:ext cx="603809" cy="650544"/>
          </a:xfrm>
          <a:prstGeom prst="straightConnector1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737555" y="2366007"/>
            <a:ext cx="603809" cy="650544"/>
          </a:xfrm>
          <a:prstGeom prst="straightConnector1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16941" y="1753353"/>
            <a:ext cx="5100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dirty="0" smtClean="0">
                <a:solidFill>
                  <a:prstClr val="black"/>
                </a:solidFill>
              </a:rPr>
              <a:t>!</a:t>
            </a:r>
            <a:r>
              <a:rPr lang="en-GB" sz="3200" dirty="0" smtClean="0">
                <a:solidFill>
                  <a:prstClr val="black"/>
                </a:solidFill>
              </a:rPr>
              <a:t>3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82701" y="1719676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!</a:t>
            </a:r>
            <a:r>
              <a:rPr lang="en-GB" sz="3200" dirty="0" smtClean="0"/>
              <a:t>2</a:t>
            </a:r>
            <a:endParaRPr lang="en-GB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2480863" y="1719676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!</a:t>
            </a:r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0" name="TextBox 39"/>
          <p:cNvSpPr txBox="1"/>
          <p:nvPr/>
        </p:nvSpPr>
        <p:spPr>
          <a:xfrm flipH="1">
            <a:off x="3064347" y="300876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/>
              <a:t>?</a:t>
            </a:r>
            <a:r>
              <a:rPr lang="en-GB" sz="3600" dirty="0" smtClean="0"/>
              <a:t>4</a:t>
            </a:r>
            <a:endParaRPr lang="en-GB" sz="3600" dirty="0"/>
          </a:p>
        </p:txBody>
      </p:sp>
      <p:sp>
        <p:nvSpPr>
          <p:cNvPr id="41" name="TextBox 40"/>
          <p:cNvSpPr txBox="1"/>
          <p:nvPr/>
        </p:nvSpPr>
        <p:spPr>
          <a:xfrm flipH="1">
            <a:off x="6442029" y="3059998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/>
              <a:t>?</a:t>
            </a:r>
            <a:r>
              <a:rPr lang="en-GB" sz="3600" dirty="0" smtClean="0"/>
              <a:t>3</a:t>
            </a:r>
            <a:endParaRPr lang="en-GB" sz="3600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5369158" y="2434348"/>
            <a:ext cx="666926" cy="659018"/>
          </a:xfrm>
          <a:prstGeom prst="straightConnector1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0" idx="3"/>
            <a:endCxn id="34" idx="2"/>
          </p:cNvCxnSpPr>
          <p:nvPr/>
        </p:nvCxnSpPr>
        <p:spPr>
          <a:xfrm flipH="1" flipV="1">
            <a:off x="1138904" y="2765548"/>
            <a:ext cx="1925443" cy="566385"/>
          </a:xfrm>
          <a:prstGeom prst="straightConnector1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91018" y="3073631"/>
            <a:ext cx="583814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3200" dirty="0"/>
              <a:t>?</a:t>
            </a:r>
            <a:r>
              <a:rPr lang="en-GB" sz="3200" dirty="0" smtClean="0"/>
              <a:t>2</a:t>
            </a:r>
            <a:endParaRPr lang="en-GB" sz="3200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024883" y="334566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615213" y="338316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flipH="1">
            <a:off x="1553984" y="4437112"/>
            <a:ext cx="6496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Each output depends on prior input of the previous message</a:t>
            </a:r>
            <a:endParaRPr lang="en-GB" sz="3600" dirty="0"/>
          </a:p>
        </p:txBody>
      </p:sp>
      <p:sp>
        <p:nvSpPr>
          <p:cNvPr id="34" name="Rectangle 33"/>
          <p:cNvSpPr/>
          <p:nvPr/>
        </p:nvSpPr>
        <p:spPr>
          <a:xfrm>
            <a:off x="723824" y="2103148"/>
            <a:ext cx="830160" cy="66240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000000"/>
                </a:solidFill>
              </a:rPr>
              <a:t>ν</a:t>
            </a:r>
          </a:p>
        </p:txBody>
      </p:sp>
      <p:cxnSp>
        <p:nvCxnSpPr>
          <p:cNvPr id="42" name="Straight Arrow Connector 41"/>
          <p:cNvCxnSpPr>
            <a:stCxn id="34" idx="3"/>
            <a:endCxn id="10" idx="1"/>
          </p:cNvCxnSpPr>
          <p:nvPr/>
        </p:nvCxnSpPr>
        <p:spPr>
          <a:xfrm flipV="1">
            <a:off x="1553984" y="2036764"/>
            <a:ext cx="926879" cy="3975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540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complete program trace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is the union of the </a:t>
            </a:r>
            <a:r>
              <a:rPr lang="en-GB" dirty="0" err="1" smtClean="0"/>
              <a:t>tracelets</a:t>
            </a:r>
            <a:r>
              <a:rPr lang="en-GB" dirty="0" smtClean="0"/>
              <a:t> for every command that it contains.  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tracelet</a:t>
            </a:r>
            <a:r>
              <a:rPr lang="en-GB" dirty="0" smtClean="0"/>
              <a:t> of a command can be analysed into sub-</a:t>
            </a:r>
            <a:r>
              <a:rPr lang="en-GB" dirty="0" err="1" smtClean="0"/>
              <a:t>tracelets</a:t>
            </a:r>
            <a:r>
              <a:rPr lang="en-GB" dirty="0" smtClean="0"/>
              <a:t> for each of its immediate sub-commands.</a:t>
            </a:r>
          </a:p>
          <a:p>
            <a:r>
              <a:rPr lang="en-GB" dirty="0" smtClean="0"/>
              <a:t>The analysis determines whether the trace is a valid trace for the program.</a:t>
            </a:r>
          </a:p>
        </p:txBody>
      </p:sp>
    </p:spTree>
    <p:extLst>
      <p:ext uri="{BB962C8B-B14F-4D97-AF65-F5344CB8AC3E}">
        <p14:creationId xmlns:p14="http://schemas.microsoft.com/office/powerpoint/2010/main" val="243543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Concurrent 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p|q</a:t>
            </a:r>
            <a:r>
              <a:rPr lang="en-GB" dirty="0"/>
              <a:t> </a:t>
            </a:r>
            <a:r>
              <a:rPr lang="en-GB" dirty="0" smtClean="0"/>
              <a:t>    </a:t>
            </a:r>
            <a:r>
              <a:rPr lang="en-GB" u="sng" dirty="0" smtClean="0"/>
              <a:t>=</a:t>
            </a:r>
            <a:r>
              <a:rPr lang="en-GB" dirty="0" smtClean="0"/>
              <a:t>	  p </a:t>
            </a:r>
            <a:r>
              <a:rPr lang="en-GB" dirty="0" smtClean="0">
                <a:sym typeface="Symbol"/>
              </a:rPr>
              <a:t> </a:t>
            </a:r>
            <a:r>
              <a:rPr lang="en-GB" dirty="0" smtClean="0"/>
              <a:t>q,     provided that    p </a:t>
            </a:r>
            <a:r>
              <a:rPr lang="en-GB" dirty="0" smtClean="0">
                <a:sym typeface="Symbol"/>
              </a:rPr>
              <a:t> q = { }</a:t>
            </a:r>
          </a:p>
          <a:p>
            <a:pPr lvl="1"/>
            <a:r>
              <a:rPr lang="en-GB" dirty="0" smtClean="0">
                <a:sym typeface="Symbol"/>
              </a:rPr>
              <a:t>otherwise the analysis is invalid, because no event is an execution of two distinct commands.</a:t>
            </a:r>
          </a:p>
          <a:p>
            <a:endParaRPr lang="en-GB" dirty="0">
              <a:sym typeface="Symbol"/>
            </a:endParaRPr>
          </a:p>
          <a:p>
            <a:r>
              <a:rPr lang="en-GB" dirty="0" smtClean="0">
                <a:sym typeface="Symbol"/>
              </a:rPr>
              <a:t>Theorem:  </a:t>
            </a:r>
          </a:p>
          <a:p>
            <a:pPr marL="0" indent="0">
              <a:buNone/>
            </a:pPr>
            <a:r>
              <a:rPr lang="en-GB" dirty="0" smtClean="0">
                <a:sym typeface="Symbol"/>
              </a:rPr>
              <a:t>|  is associative and commutative with unit  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467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p --&gt; q  	</a:t>
            </a:r>
            <a:r>
              <a:rPr lang="en-GB" u="sng" dirty="0" smtClean="0"/>
              <a:t>=</a:t>
            </a:r>
            <a:r>
              <a:rPr lang="en-GB" dirty="0" smtClean="0"/>
              <a:t>	</a:t>
            </a:r>
            <a:r>
              <a:rPr lang="en-GB" dirty="0" smtClean="0">
                <a:sym typeface="Symbol"/>
              </a:rPr>
              <a:t></a:t>
            </a:r>
            <a:r>
              <a:rPr lang="en-GB" dirty="0" smtClean="0"/>
              <a:t> e </a:t>
            </a:r>
            <a:r>
              <a:rPr lang="az-Cyrl-AZ" dirty="0" smtClean="0"/>
              <a:t>є</a:t>
            </a:r>
            <a:r>
              <a:rPr lang="en-GB" dirty="0" smtClean="0"/>
              <a:t> p, f </a:t>
            </a:r>
            <a:r>
              <a:rPr lang="az-Cyrl-AZ" dirty="0" smtClean="0"/>
              <a:t>є</a:t>
            </a:r>
            <a:r>
              <a:rPr lang="en-GB" dirty="0" smtClean="0"/>
              <a:t> q .  e --&gt; f</a:t>
            </a:r>
          </a:p>
          <a:p>
            <a:endParaRPr lang="en-GB" dirty="0"/>
          </a:p>
          <a:p>
            <a:r>
              <a:rPr lang="en-GB" dirty="0" smtClean="0"/>
              <a:t>p =&gt; q      </a:t>
            </a:r>
            <a:r>
              <a:rPr lang="en-GB" u="sng" dirty="0" smtClean="0"/>
              <a:t>=</a:t>
            </a:r>
            <a:r>
              <a:rPr lang="en-GB" dirty="0" smtClean="0"/>
              <a:t>        p = q   or  p is undefined.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171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Sequential 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 ; q	</a:t>
            </a:r>
            <a:r>
              <a:rPr lang="en-GB" u="sng" dirty="0" smtClean="0"/>
              <a:t>=</a:t>
            </a:r>
            <a:r>
              <a:rPr lang="en-GB" dirty="0"/>
              <a:t>	</a:t>
            </a:r>
            <a:r>
              <a:rPr lang="en-GB" dirty="0" smtClean="0"/>
              <a:t> </a:t>
            </a:r>
            <a:r>
              <a:rPr lang="en-GB" dirty="0" err="1" smtClean="0"/>
              <a:t>p|q</a:t>
            </a:r>
            <a:r>
              <a:rPr lang="en-GB" dirty="0" smtClean="0"/>
              <a:t>    provided    not q</a:t>
            </a:r>
            <a:r>
              <a:rPr lang="en-GB" dirty="0"/>
              <a:t> </a:t>
            </a:r>
            <a:r>
              <a:rPr lang="en-GB" dirty="0" smtClean="0"/>
              <a:t>--&gt; p</a:t>
            </a:r>
          </a:p>
          <a:p>
            <a:pPr lvl="1"/>
            <a:r>
              <a:rPr lang="en-GB" dirty="0" smtClean="0"/>
              <a:t>otherwise the analysis is invalid, because no event in execution of the first command  can depend on any event in the execution of  the second.</a:t>
            </a:r>
          </a:p>
          <a:p>
            <a:endParaRPr lang="en-GB" dirty="0"/>
          </a:p>
          <a:p>
            <a:r>
              <a:rPr lang="en-GB" dirty="0" smtClean="0"/>
              <a:t>Theorem:</a:t>
            </a:r>
          </a:p>
          <a:p>
            <a:pPr marL="0" indent="0">
              <a:buNone/>
            </a:pPr>
            <a:r>
              <a:rPr lang="en-GB" dirty="0" smtClean="0"/>
              <a:t>;  is associative with unit  </a:t>
            </a:r>
            <a:r>
              <a:rPr lang="en-GB" dirty="0" smtClean="0">
                <a:sym typeface="Symbol"/>
              </a:rPr>
              <a:t>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08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759030" y="4029555"/>
            <a:ext cx="603342" cy="292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62372" y="3793029"/>
            <a:ext cx="1430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x := 3</a:t>
            </a:r>
            <a:endParaRPr lang="en-GB" sz="3600" dirty="0"/>
          </a:p>
        </p:txBody>
      </p:sp>
      <p:sp>
        <p:nvSpPr>
          <p:cNvPr id="12" name="Rectangle 11"/>
          <p:cNvSpPr/>
          <p:nvPr/>
        </p:nvSpPr>
        <p:spPr>
          <a:xfrm>
            <a:off x="2373325" y="3751560"/>
            <a:ext cx="1472981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87576" y="4666239"/>
            <a:ext cx="1775263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865871" y="4951907"/>
            <a:ext cx="603342" cy="2923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53650" y="4725144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x := 4</a:t>
            </a:r>
            <a:endParaRPr lang="en-GB" sz="32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262839" y="4988301"/>
            <a:ext cx="603342" cy="292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99953" y="4058785"/>
            <a:ext cx="603342" cy="2923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983475" y="1628800"/>
            <a:ext cx="7504892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/>
              <a:t>If x is a shared variable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x := 3 ; x:=4		</a:t>
            </a:r>
            <a:r>
              <a:rPr lang="en-GB" u="sng" dirty="0" smtClean="0"/>
              <a:t>=</a:t>
            </a:r>
            <a:r>
              <a:rPr lang="en-GB" dirty="0" smtClean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617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Or, 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821482" y="4323891"/>
            <a:ext cx="603342" cy="292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13871" y="4073334"/>
            <a:ext cx="1430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x := 3</a:t>
            </a:r>
            <a:endParaRPr lang="en-GB" sz="3600" dirty="0"/>
          </a:p>
        </p:txBody>
      </p:sp>
      <p:sp>
        <p:nvSpPr>
          <p:cNvPr id="12" name="Rectangle 11"/>
          <p:cNvSpPr/>
          <p:nvPr/>
        </p:nvSpPr>
        <p:spPr>
          <a:xfrm>
            <a:off x="2424824" y="4031865"/>
            <a:ext cx="1472981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59864" y="4077072"/>
            <a:ext cx="1775263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902986" y="4385443"/>
            <a:ext cx="603342" cy="2923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25938" y="4135977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x := 4</a:t>
            </a:r>
            <a:endParaRPr lang="en-GB" sz="32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260691" y="4413749"/>
            <a:ext cx="603342" cy="292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97805" y="4399135"/>
            <a:ext cx="603342" cy="2923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876027" y="1628800"/>
            <a:ext cx="7648908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/>
              <a:t>if blue arrows are equal,</a:t>
            </a:r>
          </a:p>
          <a:p>
            <a:pPr algn="l"/>
            <a:r>
              <a:rPr lang="en-GB" dirty="0" smtClean="0"/>
              <a:t>x := 3 ; x:=4		</a:t>
            </a:r>
            <a:r>
              <a:rPr lang="en-GB" u="sng" dirty="0" smtClean="0"/>
              <a:t>=</a:t>
            </a:r>
            <a:r>
              <a:rPr lang="en-GB" dirty="0" smtClean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Universe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  is a set of events that can occur in or around a computer during execution of a program</a:t>
            </a:r>
          </a:p>
          <a:p>
            <a:pPr lvl="1"/>
            <a:r>
              <a:rPr lang="en-GB" dirty="0" smtClean="0"/>
              <a:t>drawn as boxes.</a:t>
            </a:r>
          </a:p>
          <a:p>
            <a:r>
              <a:rPr lang="en-GB" dirty="0" smtClean="0"/>
              <a:t>D is a set of dependencies between the events</a:t>
            </a:r>
          </a:p>
          <a:p>
            <a:pPr lvl="1"/>
            <a:r>
              <a:rPr lang="en-GB" dirty="0" smtClean="0"/>
              <a:t>drawn as arrows between boxes</a:t>
            </a:r>
          </a:p>
          <a:p>
            <a:pPr lvl="1"/>
            <a:r>
              <a:rPr lang="en-GB" dirty="0" smtClean="0"/>
              <a:t>e --&gt; f  means  f  depends on  e</a:t>
            </a:r>
          </a:p>
          <a:p>
            <a:r>
              <a:rPr lang="en-GB" dirty="0" smtClean="0"/>
              <a:t>source, target: D --&gt; E</a:t>
            </a:r>
          </a:p>
          <a:p>
            <a:r>
              <a:rPr lang="en-GB" dirty="0" smtClean="0"/>
              <a:t>source(d) --&gt; target(d)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145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err="1" smtClean="0"/>
              <a:t>p;q</a:t>
            </a:r>
            <a:r>
              <a:rPr lang="en-GB" dirty="0" smtClean="0"/>
              <a:t> =&gt; </a:t>
            </a:r>
            <a:r>
              <a:rPr lang="en-GB" dirty="0" err="1" smtClean="0"/>
              <a:t>p|q</a:t>
            </a:r>
            <a:endParaRPr lang="en-GB" dirty="0" smtClean="0"/>
          </a:p>
          <a:p>
            <a:pPr lvl="1"/>
            <a:r>
              <a:rPr lang="en-GB" dirty="0" smtClean="0"/>
              <a:t>Proof: they are equal whenever  not q --&gt; p</a:t>
            </a:r>
          </a:p>
          <a:p>
            <a:pPr lvl="1"/>
            <a:r>
              <a:rPr lang="en-GB" dirty="0" smtClean="0"/>
              <a:t>otherwise, lhs is undefined</a:t>
            </a:r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 err="1" smtClean="0"/>
              <a:t>p|p</a:t>
            </a:r>
            <a:r>
              <a:rPr lang="en-GB" dirty="0" smtClean="0"/>
              <a:t>’);q	=&gt;   p|(</a:t>
            </a:r>
            <a:r>
              <a:rPr lang="en-GB" dirty="0" err="1" smtClean="0"/>
              <a:t>p’;q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they are equal when they are both defined</a:t>
            </a:r>
          </a:p>
          <a:p>
            <a:pPr lvl="1"/>
            <a:r>
              <a:rPr lang="en-GB" dirty="0" smtClean="0"/>
              <a:t>if  </a:t>
            </a:r>
            <a:r>
              <a:rPr lang="en-GB" dirty="0" err="1" smtClean="0"/>
              <a:t>rhs</a:t>
            </a:r>
            <a:r>
              <a:rPr lang="en-GB" dirty="0" smtClean="0"/>
              <a:t>  is  undefined, then q --&gt; p’</a:t>
            </a:r>
          </a:p>
          <a:p>
            <a:pPr lvl="1"/>
            <a:r>
              <a:rPr lang="en-GB" dirty="0" smtClean="0"/>
              <a:t>which implies that  q --&gt; (</a:t>
            </a:r>
            <a:r>
              <a:rPr lang="en-GB" dirty="0" err="1" smtClean="0"/>
              <a:t>p’|q</a:t>
            </a:r>
            <a:r>
              <a:rPr lang="en-GB" dirty="0" smtClean="0"/>
              <a:t>), </a:t>
            </a:r>
            <a:endParaRPr lang="en-GB" dirty="0"/>
          </a:p>
          <a:p>
            <a:pPr lvl="1"/>
            <a:r>
              <a:rPr lang="en-GB" dirty="0" smtClean="0"/>
              <a:t>therefore the lhs is also undefined.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067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 laws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p;(</a:t>
            </a:r>
            <a:r>
              <a:rPr lang="en-GB" dirty="0" err="1" smtClean="0"/>
              <a:t>q|q</a:t>
            </a:r>
            <a:r>
              <a:rPr lang="en-GB" dirty="0" smtClean="0"/>
              <a:t>’)  =&gt;  (</a:t>
            </a:r>
            <a:r>
              <a:rPr lang="en-GB" dirty="0" err="1" smtClean="0"/>
              <a:t>p;q</a:t>
            </a:r>
            <a:r>
              <a:rPr lang="en-GB" dirty="0" smtClean="0"/>
              <a:t>)|q’</a:t>
            </a:r>
          </a:p>
          <a:p>
            <a:pPr lvl="1"/>
            <a:r>
              <a:rPr lang="en-GB" dirty="0" smtClean="0"/>
              <a:t>proof similar</a:t>
            </a:r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 err="1" smtClean="0"/>
              <a:t>p|p</a:t>
            </a:r>
            <a:r>
              <a:rPr lang="en-GB" dirty="0" smtClean="0"/>
              <a:t>’);(</a:t>
            </a:r>
            <a:r>
              <a:rPr lang="en-GB" dirty="0" err="1" smtClean="0"/>
              <a:t>q|q</a:t>
            </a:r>
            <a:r>
              <a:rPr lang="en-GB" dirty="0" smtClean="0"/>
              <a:t>’)  =&gt; (</a:t>
            </a:r>
            <a:r>
              <a:rPr lang="en-GB" dirty="0" err="1" smtClean="0"/>
              <a:t>p;q</a:t>
            </a:r>
            <a:r>
              <a:rPr lang="en-GB" dirty="0" smtClean="0"/>
              <a:t>)|(</a:t>
            </a:r>
            <a:r>
              <a:rPr lang="en-GB" dirty="0" err="1" smtClean="0"/>
              <a:t>p’</a:t>
            </a:r>
            <a:r>
              <a:rPr lang="en-GB" dirty="0" err="1" smtClean="0"/>
              <a:t>;q</a:t>
            </a:r>
            <a:r>
              <a:rPr lang="en-GB" dirty="0" smtClean="0"/>
              <a:t>’)</a:t>
            </a:r>
          </a:p>
          <a:p>
            <a:pPr lvl="1"/>
            <a:r>
              <a:rPr lang="en-GB" dirty="0" smtClean="0"/>
              <a:t>proof similar</a:t>
            </a:r>
            <a:endParaRPr lang="en-GB" dirty="0" smtClean="0"/>
          </a:p>
          <a:p>
            <a:r>
              <a:rPr lang="en-GB" dirty="0" smtClean="0"/>
              <a:t>All exchang</a:t>
            </a:r>
            <a:r>
              <a:rPr lang="en-GB" dirty="0" smtClean="0"/>
              <a:t>e laws are derivable from the last,</a:t>
            </a:r>
          </a:p>
          <a:p>
            <a:pPr lvl="1"/>
            <a:r>
              <a:rPr lang="en-GB" dirty="0" smtClean="0"/>
              <a:t> by substituting  </a:t>
            </a:r>
            <a:r>
              <a:rPr lang="en-GB" dirty="0" smtClean="0">
                <a:sym typeface="Symbol"/>
              </a:rPr>
              <a:t>  for p’, or q’,</a:t>
            </a:r>
          </a:p>
          <a:p>
            <a:pPr lvl="1"/>
            <a:r>
              <a:rPr lang="en-GB" dirty="0" smtClean="0">
                <a:sym typeface="Symbol"/>
              </a:rPr>
              <a:t> or for both q and q’</a:t>
            </a:r>
            <a:r>
              <a:rPr lang="en-GB" dirty="0" smtClean="0">
                <a:sym typeface="Symbol"/>
              </a:rPr>
              <a:t>   				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54976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Separating concurrency?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 = p||q		</a:t>
            </a:r>
            <a:r>
              <a:rPr lang="en-GB" u="sng" dirty="0" smtClean="0"/>
              <a:t>=</a:t>
            </a:r>
            <a:r>
              <a:rPr lang="en-GB" dirty="0" smtClean="0"/>
              <a:t>	r = </a:t>
            </a:r>
            <a:r>
              <a:rPr lang="en-GB" dirty="0" err="1" smtClean="0"/>
              <a:t>p;q</a:t>
            </a:r>
            <a:r>
              <a:rPr lang="en-GB" dirty="0" smtClean="0"/>
              <a:t>   &amp;   r = </a:t>
            </a:r>
            <a:r>
              <a:rPr lang="en-GB" dirty="0" err="1" smtClean="0"/>
              <a:t>q;p</a:t>
            </a:r>
            <a:endParaRPr lang="en-GB" dirty="0" smtClean="0"/>
          </a:p>
          <a:p>
            <a:pPr lvl="1"/>
            <a:r>
              <a:rPr lang="en-GB" dirty="0" smtClean="0"/>
              <a:t>there is no arrow between  p  and  q</a:t>
            </a:r>
          </a:p>
          <a:p>
            <a:r>
              <a:rPr lang="en-GB" dirty="0" smtClean="0"/>
              <a:t>BUT</a:t>
            </a:r>
          </a:p>
          <a:p>
            <a:pPr lvl="1"/>
            <a:r>
              <a:rPr lang="en-GB" dirty="0" smtClean="0"/>
              <a:t>this would prohibit shared variables</a:t>
            </a:r>
          </a:p>
          <a:p>
            <a:pPr lvl="1"/>
            <a:r>
              <a:rPr lang="en-GB" dirty="0" smtClean="0"/>
              <a:t>p||q       </a:t>
            </a:r>
            <a:r>
              <a:rPr lang="en-GB" u="sng" dirty="0" smtClean="0"/>
              <a:t>&lt;</a:t>
            </a:r>
            <a:r>
              <a:rPr lang="en-GB" dirty="0" smtClean="0"/>
              <a:t>	</a:t>
            </a:r>
            <a:r>
              <a:rPr lang="en-GB" dirty="0" err="1" smtClean="0"/>
              <a:t>p;q</a:t>
            </a:r>
            <a:endParaRPr lang="en-GB" dirty="0" smtClean="0"/>
          </a:p>
          <a:p>
            <a:pPr lvl="1"/>
            <a:r>
              <a:rPr lang="en-GB" dirty="0" smtClean="0"/>
              <a:t>p ; (q||q’)	</a:t>
            </a:r>
            <a:r>
              <a:rPr lang="en-GB" u="sng" dirty="0" smtClean="0"/>
              <a:t>&lt;</a:t>
            </a:r>
            <a:r>
              <a:rPr lang="en-GB" dirty="0" smtClean="0"/>
              <a:t>     (</a:t>
            </a:r>
            <a:r>
              <a:rPr lang="en-GB" dirty="0" err="1" smtClean="0"/>
              <a:t>p;q</a:t>
            </a:r>
            <a:r>
              <a:rPr lang="en-GB" dirty="0" smtClean="0"/>
              <a:t>)||q’		etc.</a:t>
            </a:r>
          </a:p>
          <a:p>
            <a:pPr lvl="1"/>
            <a:r>
              <a:rPr lang="en-GB" dirty="0" smtClean="0"/>
              <a:t>the wrong way round!</a:t>
            </a:r>
          </a:p>
          <a:p>
            <a:r>
              <a:rPr lang="en-GB" dirty="0" smtClean="0"/>
              <a:t>Let’s postpone this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589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command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 modelled by the set of </a:t>
            </a:r>
            <a:r>
              <a:rPr lang="en-GB" dirty="0" err="1" smtClean="0"/>
              <a:t>tracelets</a:t>
            </a:r>
            <a:r>
              <a:rPr lang="en-GB" dirty="0" smtClean="0"/>
              <a:t> of all its possible executions in all its possible environments.</a:t>
            </a:r>
          </a:p>
          <a:p>
            <a:r>
              <a:rPr lang="en-GB" dirty="0" smtClean="0">
                <a:sym typeface="Symbol"/>
              </a:rPr>
              <a:t>  =  { { } }</a:t>
            </a:r>
          </a:p>
          <a:p>
            <a:r>
              <a:rPr lang="en-GB" dirty="0" smtClean="0">
                <a:sym typeface="Symbol"/>
              </a:rPr>
              <a:t>x := 3   =   { p | ‘x :=3</a:t>
            </a:r>
            <a:r>
              <a:rPr lang="en-GB" dirty="0" smtClean="0">
                <a:sym typeface="Symbol"/>
              </a:rPr>
              <a:t>’ </a:t>
            </a:r>
            <a:r>
              <a:rPr lang="az-Cyrl-AZ" dirty="0" smtClean="0">
                <a:sym typeface="Symbol"/>
              </a:rPr>
              <a:t>є</a:t>
            </a:r>
            <a:r>
              <a:rPr lang="en-GB" dirty="0" smtClean="0">
                <a:sym typeface="Symbol"/>
              </a:rPr>
              <a:t>  labels(p)}</a:t>
            </a:r>
            <a:endParaRPr lang="en-GB" dirty="0" smtClean="0"/>
          </a:p>
          <a:p>
            <a:r>
              <a:rPr lang="en-GB" dirty="0" smtClean="0"/>
              <a:t>x := y   =   { p | </a:t>
            </a:r>
            <a:r>
              <a:rPr lang="en-GB" dirty="0" smtClean="0">
                <a:sym typeface="Symbol"/>
              </a:rPr>
              <a:t>n.</a:t>
            </a:r>
            <a:r>
              <a:rPr lang="en-GB" dirty="0" smtClean="0"/>
              <a:t> </a:t>
            </a:r>
            <a:r>
              <a:rPr lang="en-GB" dirty="0" smtClean="0"/>
              <a:t>{‘x:= n’, ‘y = n’} </a:t>
            </a:r>
            <a:r>
              <a:rPr lang="en-GB" dirty="0" smtClean="0">
                <a:sym typeface="Symbol"/>
              </a:rPr>
              <a:t></a:t>
            </a:r>
            <a:r>
              <a:rPr lang="en-GB" dirty="0" smtClean="0"/>
              <a:t> </a:t>
            </a:r>
            <a:r>
              <a:rPr lang="en-GB" dirty="0" smtClean="0"/>
              <a:t>labels(p)}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6537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  P, Q, R,  be commands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 | Q   =   { (</a:t>
            </a:r>
            <a:r>
              <a:rPr lang="en-GB" dirty="0" err="1" smtClean="0"/>
              <a:t>p|q</a:t>
            </a:r>
            <a:r>
              <a:rPr lang="en-GB" dirty="0" smtClean="0"/>
              <a:t>)|</a:t>
            </a:r>
            <a:r>
              <a:rPr lang="en-GB" dirty="0" smtClean="0"/>
              <a:t> p </a:t>
            </a:r>
            <a:r>
              <a:rPr lang="az-Cyrl-AZ" dirty="0" smtClean="0"/>
              <a:t>є</a:t>
            </a:r>
            <a:r>
              <a:rPr lang="en-GB" dirty="0" smtClean="0"/>
              <a:t> P  &amp;  q </a:t>
            </a:r>
            <a:r>
              <a:rPr lang="az-Cyrl-AZ" dirty="0" smtClean="0"/>
              <a:t>є</a:t>
            </a:r>
            <a:r>
              <a:rPr lang="en-GB" dirty="0" smtClean="0"/>
              <a:t> Q }</a:t>
            </a:r>
            <a:endParaRPr lang="en-GB" dirty="0" smtClean="0"/>
          </a:p>
          <a:p>
            <a:r>
              <a:rPr lang="en-GB" dirty="0" smtClean="0"/>
              <a:t>P ; Q    =   { (</a:t>
            </a:r>
            <a:r>
              <a:rPr lang="en-GB" dirty="0" err="1" smtClean="0"/>
              <a:t>p;q</a:t>
            </a:r>
            <a:r>
              <a:rPr lang="en-GB" dirty="0" smtClean="0"/>
              <a:t>) | </a:t>
            </a:r>
            <a:r>
              <a:rPr lang="en-GB" dirty="0" smtClean="0"/>
              <a:t>p </a:t>
            </a:r>
            <a:r>
              <a:rPr lang="az-Cyrl-AZ" dirty="0" smtClean="0"/>
              <a:t>є</a:t>
            </a:r>
            <a:r>
              <a:rPr lang="en-GB" dirty="0" smtClean="0"/>
              <a:t> P  &amp;  q </a:t>
            </a:r>
            <a:r>
              <a:rPr lang="az-Cyrl-AZ" dirty="0" smtClean="0"/>
              <a:t>є</a:t>
            </a:r>
            <a:r>
              <a:rPr lang="en-GB" dirty="0" smtClean="0"/>
              <a:t> Q }</a:t>
            </a:r>
          </a:p>
          <a:p>
            <a:r>
              <a:rPr lang="en-GB" dirty="0" smtClean="0"/>
              <a:t>P \/ Q   =   { r | r </a:t>
            </a:r>
            <a:r>
              <a:rPr lang="az-Cyrl-AZ" dirty="0" smtClean="0"/>
              <a:t>є</a:t>
            </a:r>
            <a:r>
              <a:rPr lang="en-GB" dirty="0" smtClean="0"/>
              <a:t> P   or   r </a:t>
            </a:r>
            <a:r>
              <a:rPr lang="az-Cyrl-AZ" dirty="0" smtClean="0"/>
              <a:t>є</a:t>
            </a:r>
            <a:r>
              <a:rPr lang="en-GB" dirty="0" smtClean="0"/>
              <a:t> Q }</a:t>
            </a:r>
          </a:p>
          <a:p>
            <a:r>
              <a:rPr lang="en-GB" dirty="0" smtClean="0"/>
              <a:t>P  </a:t>
            </a:r>
            <a:r>
              <a:rPr lang="en-GB" dirty="0" smtClean="0">
                <a:sym typeface="Symbol"/>
              </a:rPr>
              <a:t>  Q    =    r .  </a:t>
            </a:r>
            <a:r>
              <a:rPr lang="en-GB" dirty="0" err="1" smtClean="0"/>
              <a:t>r</a:t>
            </a:r>
            <a:r>
              <a:rPr lang="en-GB" dirty="0" smtClean="0"/>
              <a:t> </a:t>
            </a:r>
            <a:r>
              <a:rPr lang="az-Cyrl-AZ" dirty="0" smtClean="0"/>
              <a:t>є</a:t>
            </a:r>
            <a:r>
              <a:rPr lang="en-GB" dirty="0" smtClean="0"/>
              <a:t> P   =&gt;   r </a:t>
            </a:r>
            <a:r>
              <a:rPr lang="az-Cyrl-AZ" dirty="0" smtClean="0"/>
              <a:t>є</a:t>
            </a:r>
            <a:r>
              <a:rPr lang="en-GB" dirty="0" smtClean="0"/>
              <a:t> Q 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All our theorems   p =&gt; q  also hold for  P </a:t>
            </a:r>
            <a:r>
              <a:rPr lang="en-GB" dirty="0" smtClean="0">
                <a:sym typeface="Symbol"/>
              </a:rPr>
              <a:t> Q,</a:t>
            </a:r>
          </a:p>
          <a:p>
            <a:pPr lvl="1"/>
            <a:r>
              <a:rPr lang="en-GB" dirty="0" smtClean="0">
                <a:sym typeface="Symbol"/>
              </a:rPr>
              <a:t>because every variable appears exactly once on each side of the </a:t>
            </a:r>
            <a:r>
              <a:rPr lang="en-GB" dirty="0" err="1" smtClean="0">
                <a:sym typeface="Symbol"/>
              </a:rPr>
              <a:t>inequation</a:t>
            </a:r>
            <a:r>
              <a:rPr lang="en-GB" dirty="0" smtClean="0">
                <a:sym typeface="Symbol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0832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  <a:ln>
            <a:noFill/>
          </a:ln>
        </p:spPr>
        <p:txBody>
          <a:bodyPr/>
          <a:lstStyle/>
          <a:p>
            <a:r>
              <a:rPr lang="en-GB" dirty="0" smtClean="0"/>
              <a:t>Let  L be the set of red arrows</a:t>
            </a:r>
          </a:p>
          <a:p>
            <a:pPr lvl="1"/>
            <a:r>
              <a:rPr lang="en-GB" dirty="0" smtClean="0"/>
              <a:t>they must not cross thread boundaries</a:t>
            </a:r>
          </a:p>
          <a:p>
            <a:r>
              <a:rPr lang="en-GB" dirty="0" smtClean="0"/>
              <a:t>Blue arrows must cross thread boundaries</a:t>
            </a:r>
          </a:p>
          <a:p>
            <a:r>
              <a:rPr lang="en-GB" dirty="0" smtClean="0"/>
              <a:t>Black arrows may cross either boundaries.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Definitions of  ;  and  |  must be changed to ensure these rules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065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Dependency ordering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 smtClean="0"/>
              <a:t>Let  e </a:t>
            </a:r>
            <a:r>
              <a:rPr lang="en-GB" u="sng" dirty="0" smtClean="0"/>
              <a:t>&lt;</a:t>
            </a:r>
            <a:r>
              <a:rPr lang="en-GB" dirty="0" smtClean="0"/>
              <a:t> f  mean that there is a path of arrows from e  to  f .</a:t>
            </a:r>
          </a:p>
          <a:p>
            <a:r>
              <a:rPr lang="en-GB" dirty="0" smtClean="0"/>
              <a:t>e </a:t>
            </a:r>
            <a:r>
              <a:rPr lang="en-GB" u="sng" dirty="0" smtClean="0"/>
              <a:t>&lt;L</a:t>
            </a:r>
            <a:r>
              <a:rPr lang="en-GB" dirty="0" smtClean="0"/>
              <a:t> f   means the path consists of red arrows</a:t>
            </a:r>
          </a:p>
          <a:p>
            <a:r>
              <a:rPr lang="en-GB" dirty="0" smtClean="0"/>
              <a:t>p </a:t>
            </a:r>
            <a:r>
              <a:rPr lang="en-GB" u="sng" dirty="0" smtClean="0"/>
              <a:t>&lt;L</a:t>
            </a:r>
            <a:r>
              <a:rPr lang="en-GB" dirty="0" smtClean="0"/>
              <a:t> q   means  e --&gt; f, for some  e </a:t>
            </a:r>
            <a:r>
              <a:rPr lang="az-Cyrl-AZ" dirty="0" smtClean="0"/>
              <a:t>є</a:t>
            </a:r>
            <a:r>
              <a:rPr lang="en-GB" dirty="0" smtClean="0"/>
              <a:t> p , f </a:t>
            </a:r>
            <a:r>
              <a:rPr lang="az-Cyrl-AZ" dirty="0" smtClean="0"/>
              <a:t>є</a:t>
            </a:r>
            <a:r>
              <a:rPr lang="en-GB" dirty="0" smtClean="0"/>
              <a:t> q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439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Interfaces of a </a:t>
            </a:r>
            <a:r>
              <a:rPr lang="en-GB" dirty="0" err="1" smtClean="0"/>
              <a:t>tracelet</a:t>
            </a:r>
            <a:r>
              <a:rPr lang="en-GB" dirty="0" smtClean="0"/>
              <a:t>  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3816424"/>
          </a:xfrm>
          <a:ln>
            <a:noFill/>
          </a:ln>
        </p:spPr>
        <p:txBody>
          <a:bodyPr/>
          <a:lstStyle/>
          <a:p>
            <a:r>
              <a:rPr lang="en-GB" dirty="0" smtClean="0"/>
              <a:t>arrows(p)  	</a:t>
            </a:r>
            <a:r>
              <a:rPr lang="en-GB" u="sng" dirty="0" smtClean="0"/>
              <a:t>=</a:t>
            </a:r>
            <a:r>
              <a:rPr lang="en-GB" dirty="0" smtClean="0"/>
              <a:t>  	s(p) u  t(p)</a:t>
            </a:r>
          </a:p>
          <a:p>
            <a:r>
              <a:rPr lang="en-GB" dirty="0" smtClean="0"/>
              <a:t>ins(p)	   	</a:t>
            </a:r>
            <a:r>
              <a:rPr lang="en-GB" u="sng" dirty="0" smtClean="0"/>
              <a:t>=</a:t>
            </a:r>
            <a:r>
              <a:rPr lang="en-GB" dirty="0"/>
              <a:t>	</a:t>
            </a:r>
            <a:r>
              <a:rPr lang="en-GB" dirty="0" smtClean="0"/>
              <a:t>t(p)  -  s(p)</a:t>
            </a:r>
          </a:p>
          <a:p>
            <a:r>
              <a:rPr lang="en-GB" dirty="0" smtClean="0"/>
              <a:t>outs(p)</a:t>
            </a:r>
            <a:r>
              <a:rPr lang="en-GB" dirty="0"/>
              <a:t>	</a:t>
            </a:r>
            <a:r>
              <a:rPr lang="en-GB" dirty="0" smtClean="0"/>
              <a:t>   	</a:t>
            </a:r>
            <a:r>
              <a:rPr lang="en-GB" u="sng" dirty="0" smtClean="0"/>
              <a:t>=</a:t>
            </a:r>
            <a:r>
              <a:rPr lang="en-GB" dirty="0" smtClean="0"/>
              <a:t>	s(p)  -  t(p)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where  	s(p)  =  {d| source(d)  </a:t>
            </a:r>
            <a:r>
              <a:rPr lang="az-Cyrl-AZ" dirty="0" smtClean="0"/>
              <a:t>є</a:t>
            </a:r>
            <a:r>
              <a:rPr lang="en-GB" dirty="0" smtClean="0"/>
              <a:t>  p}</a:t>
            </a:r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		</a:t>
            </a:r>
            <a:r>
              <a:rPr lang="en-GB" dirty="0" smtClean="0"/>
              <a:t>t(p)  =  {d| target(d)  </a:t>
            </a:r>
            <a:r>
              <a:rPr lang="az-Cyrl-AZ" dirty="0" smtClean="0"/>
              <a:t>є</a:t>
            </a:r>
            <a:r>
              <a:rPr lang="en-GB" dirty="0" smtClean="0"/>
              <a:t>  p}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18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pictures…</a:t>
            </a:r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Ink 9"/>
              <p14:cNvContentPartPr/>
              <p14:nvPr/>
            </p14:nvContentPartPr>
            <p14:xfrm>
              <a:off x="-2180905" y="1796077"/>
              <a:ext cx="43200" cy="11916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230585" y="1721917"/>
                <a:ext cx="127440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Ink 14"/>
              <p14:cNvContentPartPr/>
              <p14:nvPr/>
            </p14:nvContentPartPr>
            <p14:xfrm>
              <a:off x="10541135" y="2240677"/>
              <a:ext cx="360" cy="36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526015" y="2225557"/>
                <a:ext cx="3060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Ink 16"/>
              <p14:cNvContentPartPr/>
              <p14:nvPr/>
            </p14:nvContentPartPr>
            <p14:xfrm>
              <a:off x="6901535" y="3769597"/>
              <a:ext cx="360" cy="360"/>
            </p14:xfrm>
          </p:contentPart>
        </mc:Choice>
        <mc:Fallback>
          <p:pic>
            <p:nvPicPr>
              <p:cNvPr id="17" name="Ink 1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86415" y="3754477"/>
                <a:ext cx="30600" cy="3060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Oval 17"/>
          <p:cNvSpPr/>
          <p:nvPr/>
        </p:nvSpPr>
        <p:spPr>
          <a:xfrm>
            <a:off x="1619672" y="1679104"/>
            <a:ext cx="6192688" cy="398214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275856" y="1679104"/>
            <a:ext cx="0" cy="885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355976" y="1450231"/>
            <a:ext cx="0" cy="885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723247" y="1657156"/>
            <a:ext cx="0" cy="885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923575" y="4221088"/>
            <a:ext cx="1800200" cy="3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187624" y="3263853"/>
            <a:ext cx="1800200" cy="3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804183" y="3722869"/>
            <a:ext cx="1800200" cy="3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660232" y="3267403"/>
            <a:ext cx="212746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19344" y="4437112"/>
            <a:ext cx="316835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868144" y="5205825"/>
            <a:ext cx="0" cy="885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807555" y="5317611"/>
            <a:ext cx="0" cy="885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380312" y="5517232"/>
            <a:ext cx="915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outs</a:t>
            </a:r>
            <a:endParaRPr lang="en-GB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704037" y="1600743"/>
            <a:ext cx="655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ins</a:t>
            </a:r>
            <a:endParaRPr lang="en-GB" sz="3200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2987824" y="4653136"/>
            <a:ext cx="1800200" cy="3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5" name="Ink 44"/>
              <p14:cNvContentPartPr/>
              <p14:nvPr/>
            </p14:nvContentPartPr>
            <p14:xfrm>
              <a:off x="2444813" y="2058973"/>
              <a:ext cx="6577560" cy="4715280"/>
            </p14:xfrm>
          </p:contentPart>
        </mc:Choice>
        <mc:Fallback>
          <p:pic>
            <p:nvPicPr>
              <p:cNvPr id="45" name="Ink 4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32933" y="2052853"/>
                <a:ext cx="6609600" cy="47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9" name="Ink 48"/>
              <p14:cNvContentPartPr/>
              <p14:nvPr/>
            </p14:nvContentPartPr>
            <p14:xfrm>
              <a:off x="248453" y="1282813"/>
              <a:ext cx="6341400" cy="4007160"/>
            </p14:xfrm>
          </p:contentPart>
        </mc:Choice>
        <mc:Fallback>
          <p:pic>
            <p:nvPicPr>
              <p:cNvPr id="49" name="Ink 4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1533" y="1268413"/>
                <a:ext cx="6365160" cy="404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54" name="Ink 53"/>
              <p14:cNvContentPartPr/>
              <p14:nvPr/>
            </p14:nvContentPartPr>
            <p14:xfrm>
              <a:off x="4482053" y="831013"/>
              <a:ext cx="360" cy="360"/>
            </p14:xfrm>
          </p:contentPart>
        </mc:Choice>
        <mc:Fallback>
          <p:pic>
            <p:nvPicPr>
              <p:cNvPr id="54" name="Ink 5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466933" y="815893"/>
                <a:ext cx="3060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59" name="Ink 58"/>
              <p14:cNvContentPartPr/>
              <p14:nvPr/>
            </p14:nvContentPartPr>
            <p14:xfrm>
              <a:off x="4132133" y="748213"/>
              <a:ext cx="360" cy="360"/>
            </p14:xfrm>
          </p:contentPart>
        </mc:Choice>
        <mc:Fallback>
          <p:pic>
            <p:nvPicPr>
              <p:cNvPr id="59" name="Ink 5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117013" y="733093"/>
                <a:ext cx="3060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0" name="Ink 59"/>
              <p14:cNvContentPartPr/>
              <p14:nvPr/>
            </p14:nvContentPartPr>
            <p14:xfrm>
              <a:off x="4373693" y="756493"/>
              <a:ext cx="360" cy="360"/>
            </p14:xfrm>
          </p:contentPart>
        </mc:Choice>
        <mc:Fallback>
          <p:pic>
            <p:nvPicPr>
              <p:cNvPr id="60" name="Ink 5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58573" y="741373"/>
                <a:ext cx="3060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1" name="Ink 60"/>
              <p14:cNvContentPartPr/>
              <p14:nvPr/>
            </p14:nvContentPartPr>
            <p14:xfrm>
              <a:off x="3973733" y="781333"/>
              <a:ext cx="360" cy="360"/>
            </p14:xfrm>
          </p:contentPart>
        </mc:Choice>
        <mc:Fallback>
          <p:pic>
            <p:nvPicPr>
              <p:cNvPr id="61" name="Ink 6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958613" y="766213"/>
                <a:ext cx="3060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2" name="Ink 61"/>
              <p14:cNvContentPartPr/>
              <p14:nvPr/>
            </p14:nvContentPartPr>
            <p14:xfrm>
              <a:off x="4107293" y="797893"/>
              <a:ext cx="360" cy="360"/>
            </p14:xfrm>
          </p:contentPart>
        </mc:Choice>
        <mc:Fallback>
          <p:pic>
            <p:nvPicPr>
              <p:cNvPr id="62" name="Ink 6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92173" y="782773"/>
                <a:ext cx="3060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3" name="Ink 62"/>
              <p14:cNvContentPartPr/>
              <p14:nvPr/>
            </p14:nvContentPartPr>
            <p14:xfrm>
              <a:off x="4173893" y="673693"/>
              <a:ext cx="360" cy="360"/>
            </p14:xfrm>
          </p:contentPart>
        </mc:Choice>
        <mc:Fallback>
          <p:pic>
            <p:nvPicPr>
              <p:cNvPr id="63" name="Ink 6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158773" y="658573"/>
                <a:ext cx="30600" cy="3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06722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Separating  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p;q</a:t>
            </a:r>
            <a:r>
              <a:rPr lang="en-GB" dirty="0" smtClean="0"/>
              <a:t>		</a:t>
            </a:r>
            <a:r>
              <a:rPr lang="en-GB" u="sng" dirty="0" smtClean="0"/>
              <a:t>=</a:t>
            </a:r>
            <a:r>
              <a:rPr lang="en-GB" dirty="0"/>
              <a:t> </a:t>
            </a:r>
            <a:r>
              <a:rPr lang="en-GB" dirty="0" smtClean="0"/>
              <a:t>    </a:t>
            </a:r>
            <a:r>
              <a:rPr lang="en-GB" dirty="0" err="1" smtClean="0"/>
              <a:t>p|q</a:t>
            </a:r>
            <a:r>
              <a:rPr lang="en-GB" dirty="0" smtClean="0"/>
              <a:t>    provided that  not  q </a:t>
            </a:r>
            <a:r>
              <a:rPr lang="en-GB" u="sng" dirty="0" smtClean="0"/>
              <a:t>&lt;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p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			    &amp;   outs(p)</a:t>
            </a:r>
            <a:r>
              <a:rPr lang="en-GB" dirty="0" smtClean="0">
                <a:sym typeface="Symbol"/>
              </a:rPr>
              <a:t>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L</a:t>
            </a:r>
            <a:r>
              <a:rPr lang="en-GB" dirty="0" smtClean="0">
                <a:sym typeface="Symbol"/>
              </a:rPr>
              <a:t> </a:t>
            </a:r>
            <a:r>
              <a:rPr lang="en-GB" dirty="0" smtClean="0">
                <a:sym typeface="Symbol"/>
              </a:rPr>
              <a:t> =  ins(q)</a:t>
            </a:r>
            <a:r>
              <a:rPr lang="en-GB" dirty="0" smtClean="0">
                <a:sym typeface="Symbol"/>
              </a:rPr>
              <a:t> 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L</a:t>
            </a:r>
          </a:p>
          <a:p>
            <a:pPr lvl="1"/>
            <a:r>
              <a:rPr lang="en-GB" dirty="0" smtClean="0"/>
              <a:t>outs(</a:t>
            </a:r>
            <a:r>
              <a:rPr lang="en-GB" dirty="0" err="1" smtClean="0"/>
              <a:t>p;q</a:t>
            </a:r>
            <a:r>
              <a:rPr lang="en-GB" dirty="0" smtClean="0"/>
              <a:t>)</a:t>
            </a:r>
            <a:r>
              <a:rPr lang="en-GB" dirty="0" smtClean="0">
                <a:sym typeface="Symbol"/>
              </a:rPr>
              <a:t>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L</a:t>
            </a:r>
            <a:r>
              <a:rPr lang="en-GB" dirty="0" smtClean="0">
                <a:sym typeface="Symbol"/>
              </a:rPr>
              <a:t>  =  </a:t>
            </a:r>
            <a:r>
              <a:rPr lang="en-GB" dirty="0" smtClean="0">
                <a:sym typeface="Symbol"/>
              </a:rPr>
              <a:t>outs</a:t>
            </a:r>
            <a:r>
              <a:rPr lang="en-GB" dirty="0" smtClean="0">
                <a:sym typeface="Symbol"/>
              </a:rPr>
              <a:t>(q) 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L</a:t>
            </a:r>
          </a:p>
          <a:p>
            <a:pPr lvl="1"/>
            <a:r>
              <a:rPr lang="en-GB" dirty="0" smtClean="0"/>
              <a:t>ins</a:t>
            </a:r>
            <a:r>
              <a:rPr lang="en-GB" dirty="0" smtClean="0"/>
              <a:t>(</a:t>
            </a:r>
            <a:r>
              <a:rPr lang="en-GB" dirty="0" err="1" smtClean="0"/>
              <a:t>p;q</a:t>
            </a:r>
            <a:r>
              <a:rPr lang="en-GB" dirty="0" smtClean="0"/>
              <a:t>)</a:t>
            </a:r>
            <a:r>
              <a:rPr lang="en-GB" dirty="0" smtClean="0">
                <a:sym typeface="Symbol"/>
              </a:rPr>
              <a:t>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L</a:t>
            </a:r>
            <a:r>
              <a:rPr lang="en-GB" dirty="0" smtClean="0">
                <a:sym typeface="Symbol"/>
              </a:rPr>
              <a:t>     =  ins(p) 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L</a:t>
            </a:r>
          </a:p>
          <a:p>
            <a:r>
              <a:rPr lang="en-GB" dirty="0" smtClean="0">
                <a:sym typeface="Symbol"/>
              </a:rPr>
              <a:t>Theorem:</a:t>
            </a:r>
          </a:p>
          <a:p>
            <a:pPr marL="0" indent="0">
              <a:buNone/>
            </a:pPr>
            <a:r>
              <a:rPr lang="en-GB" dirty="0" smtClean="0">
                <a:sym typeface="Symbol"/>
              </a:rPr>
              <a:t>;  is associative and has unit  </a:t>
            </a:r>
            <a:endParaRPr lang="en-GB" dirty="0" smtClean="0">
              <a:sym typeface="Symbo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01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Labels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 </a:t>
            </a:r>
            <a:r>
              <a:rPr lang="en-GB" dirty="0" smtClean="0"/>
              <a:t>are</a:t>
            </a:r>
            <a:r>
              <a:rPr lang="en-GB" dirty="0" smtClean="0"/>
              <a:t> sets of properties of  D  or  E</a:t>
            </a:r>
          </a:p>
          <a:p>
            <a:pPr lvl="1"/>
            <a:r>
              <a:rPr lang="en-GB" dirty="0" smtClean="0"/>
              <a:t>e.g., the type of command executed</a:t>
            </a:r>
          </a:p>
          <a:p>
            <a:pPr lvl="1"/>
            <a:r>
              <a:rPr lang="en-GB" dirty="0" smtClean="0"/>
              <a:t>the objects involved in the event</a:t>
            </a:r>
          </a:p>
          <a:p>
            <a:pPr lvl="1"/>
            <a:r>
              <a:rPr lang="en-GB" dirty="0" smtClean="0"/>
              <a:t>the value of the data transmitted on the arrow</a:t>
            </a:r>
          </a:p>
          <a:p>
            <a:r>
              <a:rPr lang="en-GB" dirty="0" err="1" smtClean="0"/>
              <a:t>labels:E</a:t>
            </a:r>
            <a:r>
              <a:rPr lang="en-GB" dirty="0" smtClean="0"/>
              <a:t> + D --&gt;  P</a:t>
            </a:r>
          </a:p>
          <a:p>
            <a:pPr lvl="1"/>
            <a:r>
              <a:rPr lang="en-GB" dirty="0" smtClean="0"/>
              <a:t>labels(e) are drawn in the box, </a:t>
            </a:r>
          </a:p>
          <a:p>
            <a:pPr lvl="1"/>
            <a:r>
              <a:rPr lang="en-GB" dirty="0" smtClean="0"/>
              <a:t>labels(d)  on top of the arrow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169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is a set of </a:t>
            </a:r>
            <a:r>
              <a:rPr lang="en-GB" dirty="0" err="1" smtClean="0"/>
              <a:t>tracelets</a:t>
            </a:r>
            <a:r>
              <a:rPr lang="en-GB" dirty="0" smtClean="0"/>
              <a:t> that are always preferred </a:t>
            </a:r>
          </a:p>
          <a:p>
            <a:pPr lvl="1"/>
            <a:r>
              <a:rPr lang="en-GB" dirty="0" smtClean="0"/>
              <a:t> e.g., no overflow,  no races, no divergence, etc.</a:t>
            </a:r>
            <a:endParaRPr lang="en-GB" dirty="0" smtClean="0"/>
          </a:p>
          <a:p>
            <a:r>
              <a:rPr lang="en-GB" dirty="0" smtClean="0"/>
              <a:t>p =&gt; q	means	p = q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    </a:t>
            </a:r>
            <a:r>
              <a:rPr lang="en-GB" dirty="0" smtClean="0"/>
              <a:t>or	p is not defined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    </a:t>
            </a:r>
            <a:r>
              <a:rPr lang="en-GB" dirty="0" smtClean="0"/>
              <a:t>or	not  q </a:t>
            </a:r>
            <a:r>
              <a:rPr lang="az-Cyrl-AZ" dirty="0" smtClean="0"/>
              <a:t>є</a:t>
            </a:r>
            <a:r>
              <a:rPr lang="en-GB" dirty="0" smtClean="0"/>
              <a:t> ok</a:t>
            </a:r>
          </a:p>
          <a:p>
            <a:r>
              <a:rPr lang="en-GB" dirty="0" smtClean="0">
                <a:sym typeface="Symbol"/>
              </a:rPr>
              <a:t>  </a:t>
            </a:r>
            <a:r>
              <a:rPr lang="az-Cyrl-AZ" dirty="0" smtClean="0"/>
              <a:t>є</a:t>
            </a:r>
            <a:r>
              <a:rPr lang="en-GB" dirty="0" smtClean="0"/>
              <a:t>  ok</a:t>
            </a:r>
          </a:p>
          <a:p>
            <a:r>
              <a:rPr lang="en-GB" dirty="0" err="1" smtClean="0"/>
              <a:t>p;q</a:t>
            </a:r>
            <a:r>
              <a:rPr lang="en-GB" dirty="0" smtClean="0"/>
              <a:t>  </a:t>
            </a:r>
            <a:r>
              <a:rPr lang="az-Cyrl-AZ" dirty="0" smtClean="0"/>
              <a:t>є</a:t>
            </a:r>
            <a:r>
              <a:rPr lang="en-GB" dirty="0" smtClean="0"/>
              <a:t> ok		</a:t>
            </a:r>
            <a:r>
              <a:rPr lang="en-GB" u="sng" dirty="0" smtClean="0"/>
              <a:t>=</a:t>
            </a:r>
            <a:r>
              <a:rPr lang="en-GB" dirty="0" smtClean="0"/>
              <a:t>	p </a:t>
            </a:r>
            <a:r>
              <a:rPr lang="az-Cyrl-AZ" dirty="0" smtClean="0"/>
              <a:t>є</a:t>
            </a:r>
            <a:r>
              <a:rPr lang="en-GB" dirty="0" smtClean="0"/>
              <a:t> ok    &amp;    q </a:t>
            </a:r>
            <a:r>
              <a:rPr lang="az-Cyrl-AZ" dirty="0" smtClean="0"/>
              <a:t>є</a:t>
            </a:r>
            <a:r>
              <a:rPr lang="en-GB" dirty="0" smtClean="0"/>
              <a:t> ok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53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Separating concurrency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 </a:t>
            </a:r>
            <a:r>
              <a:rPr lang="en-GB" u="sng" dirty="0" smtClean="0">
                <a:solidFill>
                  <a:srgbClr val="FF0000"/>
                </a:solidFill>
              </a:rPr>
              <a:t>&lt;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f	</a:t>
            </a:r>
            <a:r>
              <a:rPr lang="en-GB" u="sng" dirty="0" smtClean="0"/>
              <a:t>=</a:t>
            </a:r>
            <a:r>
              <a:rPr lang="en-GB" dirty="0" smtClean="0"/>
              <a:t>     there is a path of red 				       dependencies from  e  to  f</a:t>
            </a:r>
          </a:p>
          <a:p>
            <a:r>
              <a:rPr lang="en-GB" dirty="0" smtClean="0"/>
              <a:t>p*q  </a:t>
            </a:r>
            <a:r>
              <a:rPr lang="az-Cyrl-AZ" dirty="0" smtClean="0"/>
              <a:t>є</a:t>
            </a:r>
            <a:r>
              <a:rPr lang="en-GB" dirty="0" smtClean="0"/>
              <a:t>  ok	</a:t>
            </a:r>
            <a:r>
              <a:rPr lang="en-GB" u="sng" dirty="0" smtClean="0"/>
              <a:t>=</a:t>
            </a:r>
            <a:r>
              <a:rPr lang="en-GB" dirty="0" smtClean="0"/>
              <a:t>	p </a:t>
            </a:r>
            <a:r>
              <a:rPr lang="az-Cyrl-AZ" dirty="0" smtClean="0"/>
              <a:t>є</a:t>
            </a:r>
            <a:r>
              <a:rPr lang="en-GB" dirty="0" smtClean="0"/>
              <a:t> ok   &amp;   q</a:t>
            </a:r>
            <a:r>
              <a:rPr lang="en-GB" dirty="0"/>
              <a:t> </a:t>
            </a:r>
            <a:r>
              <a:rPr lang="az-Cyrl-AZ" dirty="0" smtClean="0"/>
              <a:t>є</a:t>
            </a:r>
            <a:r>
              <a:rPr lang="en-GB" dirty="0" smtClean="0"/>
              <a:t> ok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     &amp;	</a:t>
            </a:r>
            <a:r>
              <a:rPr lang="en-GB" dirty="0" smtClean="0"/>
              <a:t>not p </a:t>
            </a:r>
            <a:r>
              <a:rPr lang="en-GB" u="sng" dirty="0" smtClean="0">
                <a:solidFill>
                  <a:srgbClr val="FF0000"/>
                </a:solidFill>
              </a:rPr>
              <a:t>&lt;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q &amp; not q </a:t>
            </a:r>
            <a:r>
              <a:rPr lang="en-GB" u="sng" dirty="0" smtClean="0">
                <a:solidFill>
                  <a:srgbClr val="FF0000"/>
                </a:solidFill>
              </a:rPr>
              <a:t>&lt;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p</a:t>
            </a:r>
          </a:p>
          <a:p>
            <a:r>
              <a:rPr lang="en-GB" dirty="0" smtClean="0"/>
              <a:t>p*q  =  </a:t>
            </a:r>
            <a:r>
              <a:rPr lang="en-GB" dirty="0" err="1" smtClean="0"/>
              <a:t>p|q</a:t>
            </a:r>
            <a:r>
              <a:rPr lang="en-GB" dirty="0" smtClean="0"/>
              <a:t>	if  p*q  </a:t>
            </a:r>
            <a:r>
              <a:rPr lang="az-Cyrl-AZ" dirty="0" smtClean="0"/>
              <a:t>є</a:t>
            </a:r>
            <a:r>
              <a:rPr lang="en-GB" dirty="0" smtClean="0"/>
              <a:t>  ok</a:t>
            </a:r>
          </a:p>
          <a:p>
            <a:pPr lvl="1"/>
            <a:r>
              <a:rPr lang="en-GB" dirty="0" smtClean="0"/>
              <a:t>because that’s the way it will be implemented!</a:t>
            </a:r>
            <a:r>
              <a:rPr lang="en-GB" dirty="0" smtClean="0"/>
              <a:t>	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954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Lift to sets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 =&gt; Q  means  </a:t>
            </a:r>
            <a:r>
              <a:rPr lang="en-GB" dirty="0" smtClean="0">
                <a:sym typeface="Symbol"/>
              </a:rPr>
              <a:t>p </a:t>
            </a:r>
            <a:r>
              <a:rPr lang="az-Cyrl-AZ" dirty="0" smtClean="0">
                <a:sym typeface="Symbol"/>
              </a:rPr>
              <a:t>є</a:t>
            </a:r>
            <a:r>
              <a:rPr lang="en-GB" dirty="0" smtClean="0">
                <a:sym typeface="Symbol"/>
              </a:rPr>
              <a:t> P.</a:t>
            </a:r>
          </a:p>
          <a:p>
            <a:pPr marL="0" indent="0">
              <a:buNone/>
            </a:pPr>
            <a:r>
              <a:rPr lang="en-GB" dirty="0" smtClean="0">
                <a:sym typeface="Symbol"/>
              </a:rPr>
              <a:t> 	p  </a:t>
            </a:r>
            <a:r>
              <a:rPr lang="az-Cyrl-AZ" dirty="0" smtClean="0">
                <a:sym typeface="Symbol"/>
              </a:rPr>
              <a:t>є</a:t>
            </a:r>
            <a:r>
              <a:rPr lang="en-GB" dirty="0" smtClean="0">
                <a:sym typeface="Symbol"/>
              </a:rPr>
              <a:t> ok  =&gt;  p </a:t>
            </a:r>
            <a:r>
              <a:rPr lang="az-Cyrl-AZ" dirty="0" smtClean="0">
                <a:sym typeface="Symbol"/>
              </a:rPr>
              <a:t>є</a:t>
            </a:r>
            <a:r>
              <a:rPr lang="en-GB" dirty="0" smtClean="0">
                <a:sym typeface="Symbol"/>
              </a:rPr>
              <a:t> Q</a:t>
            </a:r>
          </a:p>
          <a:p>
            <a:pPr marL="0" indent="0">
              <a:buNone/>
            </a:pPr>
            <a:r>
              <a:rPr lang="en-GB" dirty="0" smtClean="0">
                <a:sym typeface="Symbol"/>
              </a:rPr>
              <a:t>  	otherwise  q </a:t>
            </a:r>
            <a:r>
              <a:rPr lang="az-Cyrl-AZ" dirty="0" smtClean="0">
                <a:sym typeface="Symbol"/>
              </a:rPr>
              <a:t>є</a:t>
            </a:r>
            <a:r>
              <a:rPr lang="en-GB" dirty="0" smtClean="0">
                <a:sym typeface="Symbol"/>
              </a:rPr>
              <a:t> Q .  not q </a:t>
            </a:r>
            <a:r>
              <a:rPr lang="az-Cyrl-AZ" dirty="0" smtClean="0">
                <a:sym typeface="Symbol"/>
              </a:rPr>
              <a:t>є</a:t>
            </a:r>
            <a:r>
              <a:rPr lang="en-GB" dirty="0" smtClean="0">
                <a:sym typeface="Symbol"/>
              </a:rPr>
              <a:t> ok </a:t>
            </a:r>
          </a:p>
          <a:p>
            <a:pPr marL="0" indent="0">
              <a:buNone/>
            </a:pPr>
            <a:r>
              <a:rPr lang="en-GB">
                <a:sym typeface="Symbol"/>
              </a:rPr>
              <a:t>	</a:t>
            </a:r>
            <a:r>
              <a:rPr lang="en-GB" smtClean="0">
                <a:sym typeface="Symbol"/>
              </a:rPr>
              <a:t>				&amp; </a:t>
            </a:r>
            <a:r>
              <a:rPr lang="en-GB" dirty="0" smtClean="0">
                <a:sym typeface="Symbol"/>
              </a:rPr>
              <a:t>ins(q)  </a:t>
            </a:r>
            <a:r>
              <a:rPr lang="en-GB" smtClean="0">
                <a:sym typeface="Symbol"/>
              </a:rPr>
              <a:t>=  ins(p)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62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tracelet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is a subset of  E , denoted by  p, q, r .  </a:t>
            </a:r>
          </a:p>
          <a:p>
            <a:pPr marL="0" indent="0">
              <a:buNone/>
            </a:pPr>
            <a:r>
              <a:rPr lang="en-GB" dirty="0" smtClean="0"/>
              <a:t>For example:</a:t>
            </a:r>
          </a:p>
          <a:p>
            <a:r>
              <a:rPr lang="en-GB" dirty="0" smtClean="0"/>
              <a:t>a trace of a single execution of a program</a:t>
            </a:r>
          </a:p>
          <a:p>
            <a:r>
              <a:rPr lang="en-GB" dirty="0" smtClean="0"/>
              <a:t>or of a single execution of a command </a:t>
            </a:r>
          </a:p>
          <a:p>
            <a:r>
              <a:rPr lang="en-GB" dirty="0" smtClean="0"/>
              <a:t>or of a single object used in the execution</a:t>
            </a:r>
          </a:p>
          <a:p>
            <a:r>
              <a:rPr lang="en-GB" dirty="0" smtClean="0">
                <a:latin typeface="Andalus" pitchFamily="18" charset="-78"/>
                <a:cs typeface="Andalus" pitchFamily="18" charset="-78"/>
              </a:rPr>
              <a:t>I</a:t>
            </a:r>
            <a:r>
              <a:rPr lang="en-GB" dirty="0" smtClean="0">
                <a:cs typeface="Andalus" pitchFamily="18" charset="-78"/>
              </a:rPr>
              <a:t>  =  { }, the </a:t>
            </a:r>
            <a:r>
              <a:rPr lang="en-GB" dirty="0" err="1" smtClean="0">
                <a:cs typeface="Andalus" pitchFamily="18" charset="-78"/>
              </a:rPr>
              <a:t>tracelet</a:t>
            </a:r>
            <a:r>
              <a:rPr lang="en-GB" dirty="0" smtClean="0">
                <a:cs typeface="Andalus" pitchFamily="18" charset="-78"/>
              </a:rPr>
              <a:t> that contains no event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41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object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used by a program to store or transmit data</a:t>
            </a:r>
          </a:p>
          <a:p>
            <a:pPr lvl="1"/>
            <a:r>
              <a:rPr lang="en-GB" dirty="0" smtClean="0"/>
              <a:t>e.g.,  a variable, a semaphore, a channel, …</a:t>
            </a:r>
            <a:endParaRPr lang="en-GB" dirty="0"/>
          </a:p>
          <a:p>
            <a:r>
              <a:rPr lang="en-GB" dirty="0" smtClean="0"/>
              <a:t>Its behaviour is modelled by a </a:t>
            </a:r>
            <a:r>
              <a:rPr lang="en-GB" dirty="0" err="1" smtClean="0"/>
              <a:t>tracelet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containing some or all events</a:t>
            </a:r>
          </a:p>
          <a:p>
            <a:pPr marL="457200" lvl="1" indent="0">
              <a:buNone/>
            </a:pPr>
            <a:r>
              <a:rPr lang="en-GB" dirty="0"/>
              <a:t>	</a:t>
            </a:r>
            <a:r>
              <a:rPr lang="en-GB" dirty="0" smtClean="0"/>
              <a:t>in which it has engaged</a:t>
            </a:r>
          </a:p>
          <a:p>
            <a:r>
              <a:rPr lang="en-GB" dirty="0"/>
              <a:t>A</a:t>
            </a:r>
            <a:r>
              <a:rPr lang="en-GB" dirty="0" smtClean="0"/>
              <a:t> trace of a complete program execution</a:t>
            </a:r>
          </a:p>
          <a:p>
            <a:pPr lvl="1"/>
            <a:r>
              <a:rPr lang="en-GB" dirty="0" smtClean="0"/>
              <a:t>is the union of all the </a:t>
            </a:r>
            <a:r>
              <a:rPr lang="en-GB" dirty="0" err="1" smtClean="0"/>
              <a:t>tracelets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	for every resource that it has used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789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86" y="332656"/>
            <a:ext cx="8229600" cy="1143000"/>
          </a:xfrm>
        </p:spPr>
        <p:txBody>
          <a:bodyPr/>
          <a:lstStyle/>
          <a:p>
            <a:r>
              <a:rPr lang="en-GB" dirty="0" smtClean="0"/>
              <a:t>Pictorially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652120" y="2508014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07040" y="3022920"/>
            <a:ext cx="0" cy="0"/>
          </a:xfrm>
          <a:prstGeom prst="straightConnector1">
            <a:avLst/>
          </a:prstGeom>
          <a:ln w="30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63410" y="2523538"/>
            <a:ext cx="830160" cy="66240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574621" y="254355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980218" y="2508014"/>
            <a:ext cx="83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ν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722935" y="2508013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δ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813008" y="2814329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471120" y="281300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1"/>
          <p:cNvSpPr txBox="1">
            <a:spLocks/>
          </p:cNvSpPr>
          <p:nvPr/>
        </p:nvSpPr>
        <p:spPr>
          <a:xfrm>
            <a:off x="396270" y="3802238"/>
            <a:ext cx="8229600" cy="1859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600" dirty="0" smtClean="0"/>
              <a:t>ν</a:t>
            </a:r>
            <a:r>
              <a:rPr lang="en-GB" sz="3600" dirty="0" smtClean="0"/>
              <a:t>  labels the allocation of an object.</a:t>
            </a:r>
          </a:p>
          <a:p>
            <a:pPr algn="l"/>
            <a:r>
              <a:rPr lang="el-GR" sz="3600" dirty="0" smtClean="0"/>
              <a:t>δ</a:t>
            </a:r>
            <a:r>
              <a:rPr lang="en-GB" sz="3600" dirty="0" smtClean="0"/>
              <a:t>  labels its disposal.</a:t>
            </a:r>
          </a:p>
          <a:p>
            <a:pPr algn="l"/>
            <a:endParaRPr lang="en-GB" sz="3600" dirty="0" smtClean="0"/>
          </a:p>
          <a:p>
            <a:pPr algn="l"/>
            <a:r>
              <a:rPr lang="en-GB" sz="3600" dirty="0" smtClean="0"/>
              <a:t>All other events of its </a:t>
            </a:r>
            <a:r>
              <a:rPr lang="en-GB" sz="3600" dirty="0" err="1" smtClean="0"/>
              <a:t>tracelet</a:t>
            </a:r>
            <a:r>
              <a:rPr lang="en-GB" sz="3600" dirty="0" smtClean="0"/>
              <a:t> lie in between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25909" y="254355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119544" y="284383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320486" y="2487538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744909" y="279615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34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1" y="260648"/>
            <a:ext cx="8229600" cy="1143000"/>
          </a:xfrm>
        </p:spPr>
        <p:txBody>
          <a:bodyPr/>
          <a:lstStyle/>
          <a:p>
            <a:r>
              <a:rPr lang="en-GB" dirty="0" smtClean="0"/>
              <a:t>A variable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480863" y="1714924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35783" y="2229830"/>
            <a:ext cx="0" cy="0"/>
          </a:xfrm>
          <a:prstGeom prst="straightConnector1">
            <a:avLst/>
          </a:prstGeom>
          <a:ln w="30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92153" y="1730448"/>
            <a:ext cx="830160" cy="66240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03364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808961" y="1714924"/>
            <a:ext cx="83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ν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551678" y="1714923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δ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641751" y="2021239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99863" y="201991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1"/>
          <p:cNvSpPr txBox="1">
            <a:spLocks/>
          </p:cNvSpPr>
          <p:nvPr/>
        </p:nvSpPr>
        <p:spPr>
          <a:xfrm>
            <a:off x="480740" y="4653136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/>
              <a:t>:=4	labels an assignment of value  4</a:t>
            </a:r>
          </a:p>
          <a:p>
            <a:pPr algn="l"/>
            <a:r>
              <a:rPr lang="en-GB" sz="3600" dirty="0" smtClean="0"/>
              <a:t>=4     labels a fetch of value  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54652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948287" y="205074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49229" y="1694448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573652" y="200306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stCxn id="10" idx="2"/>
            <a:endCxn id="10" idx="2"/>
          </p:cNvCxnSpPr>
          <p:nvPr/>
        </p:nvCxnSpPr>
        <p:spPr>
          <a:xfrm>
            <a:off x="2890363" y="235860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</p:cNvCxnSpPr>
          <p:nvPr/>
        </p:nvCxnSpPr>
        <p:spPr>
          <a:xfrm>
            <a:off x="2890363" y="2358604"/>
            <a:ext cx="347969" cy="6505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751083" y="2337252"/>
            <a:ext cx="394408" cy="2924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197188" y="2409454"/>
            <a:ext cx="347969" cy="6505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209055" y="2409454"/>
            <a:ext cx="603809" cy="65054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805398" y="2304451"/>
            <a:ext cx="603809" cy="65054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627125" y="2394145"/>
            <a:ext cx="246054" cy="184462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16941" y="1753353"/>
            <a:ext cx="6944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dirty="0">
                <a:solidFill>
                  <a:prstClr val="black"/>
                </a:solidFill>
              </a:rPr>
              <a:t>:</a:t>
            </a:r>
            <a:r>
              <a:rPr lang="en-GB" sz="3200" dirty="0">
                <a:solidFill>
                  <a:prstClr val="black"/>
                </a:solidFill>
              </a:rPr>
              <a:t>=3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82701" y="1719676"/>
            <a:ext cx="708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:=2</a:t>
            </a:r>
            <a:endParaRPr lang="en-GB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2480863" y="1719676"/>
            <a:ext cx="721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:</a:t>
            </a:r>
            <a:r>
              <a:rPr lang="en-GB" sz="3200" dirty="0" smtClean="0"/>
              <a:t>=4</a:t>
            </a:r>
            <a:endParaRPr lang="en-GB" sz="3200" dirty="0"/>
          </a:p>
        </p:txBody>
      </p:sp>
      <p:sp>
        <p:nvSpPr>
          <p:cNvPr id="40" name="TextBox 39"/>
          <p:cNvSpPr txBox="1"/>
          <p:nvPr/>
        </p:nvSpPr>
        <p:spPr>
          <a:xfrm flipH="1">
            <a:off x="3064347" y="300876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=4</a:t>
            </a:r>
            <a:endParaRPr lang="en-GB" sz="3600" dirty="0"/>
          </a:p>
        </p:txBody>
      </p:sp>
      <p:sp>
        <p:nvSpPr>
          <p:cNvPr id="41" name="TextBox 40"/>
          <p:cNvSpPr txBox="1"/>
          <p:nvPr/>
        </p:nvSpPr>
        <p:spPr>
          <a:xfrm flipH="1">
            <a:off x="6442029" y="3059998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=3</a:t>
            </a:r>
            <a:endParaRPr lang="en-GB" sz="36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595540" y="2385795"/>
            <a:ext cx="549951" cy="13539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627125" y="2434348"/>
            <a:ext cx="408958" cy="1305349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 flipH="1">
            <a:off x="4959869" y="373969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=2</a:t>
            </a:r>
            <a:endParaRPr lang="en-GB" sz="3600" dirty="0"/>
          </a:p>
        </p:txBody>
      </p:sp>
      <p:sp>
        <p:nvSpPr>
          <p:cNvPr id="47" name="TextBox 46"/>
          <p:cNvSpPr txBox="1"/>
          <p:nvPr/>
        </p:nvSpPr>
        <p:spPr>
          <a:xfrm flipH="1">
            <a:off x="4895559" y="257860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=2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62823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1" y="260648"/>
            <a:ext cx="8229600" cy="1143000"/>
          </a:xfrm>
        </p:spPr>
        <p:txBody>
          <a:bodyPr/>
          <a:lstStyle/>
          <a:p>
            <a:r>
              <a:rPr lang="en-GB" dirty="0" smtClean="0"/>
              <a:t>Object names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480863" y="1714924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35783" y="2229830"/>
            <a:ext cx="0" cy="0"/>
          </a:xfrm>
          <a:prstGeom prst="straightConnector1">
            <a:avLst/>
          </a:prstGeom>
          <a:ln w="30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92153" y="1730448"/>
            <a:ext cx="830160" cy="66240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03364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808961" y="1714924"/>
            <a:ext cx="83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ν</a:t>
            </a:r>
            <a:r>
              <a:rPr lang="en-GB" sz="3600" dirty="0" smtClean="0"/>
              <a:t>x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551678" y="1714923"/>
            <a:ext cx="627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δ</a:t>
            </a:r>
            <a:r>
              <a:rPr lang="en-GB" sz="3600" dirty="0" smtClean="0"/>
              <a:t>x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641751" y="2021239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99863" y="201991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1"/>
          <p:cNvSpPr txBox="1">
            <a:spLocks/>
          </p:cNvSpPr>
          <p:nvPr/>
        </p:nvSpPr>
        <p:spPr>
          <a:xfrm>
            <a:off x="480740" y="4653136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/>
              <a:t>may be added to the labels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54652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948287" y="205074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49229" y="1694448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573652" y="200306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stCxn id="10" idx="2"/>
            <a:endCxn id="10" idx="2"/>
          </p:cNvCxnSpPr>
          <p:nvPr/>
        </p:nvCxnSpPr>
        <p:spPr>
          <a:xfrm>
            <a:off x="2890363" y="235860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</p:cNvCxnSpPr>
          <p:nvPr/>
        </p:nvCxnSpPr>
        <p:spPr>
          <a:xfrm>
            <a:off x="2890363" y="2358604"/>
            <a:ext cx="347969" cy="6505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751083" y="2337252"/>
            <a:ext cx="394408" cy="2924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197188" y="2409454"/>
            <a:ext cx="347969" cy="6505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209055" y="2409454"/>
            <a:ext cx="603809" cy="65054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805398" y="2304451"/>
            <a:ext cx="603809" cy="65054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627125" y="2394145"/>
            <a:ext cx="246054" cy="184462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16941" y="1753353"/>
            <a:ext cx="8499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dirty="0" smtClean="0">
                <a:solidFill>
                  <a:prstClr val="black"/>
                </a:solidFill>
              </a:rPr>
              <a:t>x:</a:t>
            </a:r>
            <a:r>
              <a:rPr lang="en-GB" sz="3200" dirty="0" smtClean="0">
                <a:solidFill>
                  <a:prstClr val="black"/>
                </a:solidFill>
              </a:rPr>
              <a:t>=</a:t>
            </a:r>
            <a:r>
              <a:rPr lang="en-GB" sz="3200" dirty="0">
                <a:solidFill>
                  <a:prstClr val="black"/>
                </a:solidFill>
              </a:rPr>
              <a:t>3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82701" y="1719676"/>
            <a:ext cx="886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x:=2</a:t>
            </a:r>
            <a:endParaRPr lang="en-GB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2480863" y="1719676"/>
            <a:ext cx="922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x:</a:t>
            </a:r>
            <a:r>
              <a:rPr lang="en-GB" sz="3200" dirty="0" smtClean="0"/>
              <a:t>=4</a:t>
            </a:r>
            <a:endParaRPr lang="en-GB" sz="3200" dirty="0"/>
          </a:p>
        </p:txBody>
      </p:sp>
      <p:sp>
        <p:nvSpPr>
          <p:cNvPr id="40" name="TextBox 39"/>
          <p:cNvSpPr txBox="1"/>
          <p:nvPr/>
        </p:nvSpPr>
        <p:spPr>
          <a:xfrm flipH="1">
            <a:off x="3064346" y="3008767"/>
            <a:ext cx="104295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x= 4</a:t>
            </a:r>
            <a:endParaRPr lang="en-GB" sz="3600" dirty="0"/>
          </a:p>
        </p:txBody>
      </p:sp>
      <p:sp>
        <p:nvSpPr>
          <p:cNvPr id="41" name="TextBox 40"/>
          <p:cNvSpPr txBox="1"/>
          <p:nvPr/>
        </p:nvSpPr>
        <p:spPr>
          <a:xfrm flipH="1">
            <a:off x="6442028" y="3059998"/>
            <a:ext cx="97336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x=3</a:t>
            </a:r>
            <a:endParaRPr lang="en-GB" sz="36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595540" y="2385795"/>
            <a:ext cx="549951" cy="13539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627125" y="2434348"/>
            <a:ext cx="408958" cy="1305349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 flipH="1">
            <a:off x="4959869" y="3739697"/>
            <a:ext cx="91331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x=2</a:t>
            </a:r>
            <a:endParaRPr lang="en-GB" sz="3600" dirty="0"/>
          </a:p>
        </p:txBody>
      </p:sp>
      <p:sp>
        <p:nvSpPr>
          <p:cNvPr id="47" name="TextBox 46"/>
          <p:cNvSpPr txBox="1"/>
          <p:nvPr/>
        </p:nvSpPr>
        <p:spPr>
          <a:xfrm flipH="1">
            <a:off x="4895559" y="2578607"/>
            <a:ext cx="89447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x=2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13188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1" y="260648"/>
            <a:ext cx="8229600" cy="1143000"/>
          </a:xfrm>
        </p:spPr>
        <p:txBody>
          <a:bodyPr/>
          <a:lstStyle/>
          <a:p>
            <a:r>
              <a:rPr lang="en-GB" dirty="0" smtClean="0"/>
              <a:t>A variable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480863" y="1714924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35783" y="2229830"/>
            <a:ext cx="0" cy="0"/>
          </a:xfrm>
          <a:prstGeom prst="straightConnector1">
            <a:avLst/>
          </a:prstGeom>
          <a:ln w="30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92153" y="1730448"/>
            <a:ext cx="830160" cy="66240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03364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808961" y="1714924"/>
            <a:ext cx="83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ν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551678" y="1714923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δ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641751" y="2021239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299863" y="201991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1"/>
          <p:cNvSpPr txBox="1">
            <a:spLocks/>
          </p:cNvSpPr>
          <p:nvPr/>
        </p:nvSpPr>
        <p:spPr>
          <a:xfrm>
            <a:off x="465664" y="4293096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/>
              <a:t>The arrows from each fetch to the next assignment ensures prompt overwriting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54652" y="1750465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948287" y="205074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49229" y="1694448"/>
            <a:ext cx="819000" cy="643680"/>
          </a:xfrm>
          <a:prstGeom prst="rect">
            <a:avLst/>
          </a:prstGeom>
          <a:noFill/>
          <a:ln w="30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573652" y="2003064"/>
            <a:ext cx="841742" cy="16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stCxn id="10" idx="2"/>
            <a:endCxn id="10" idx="2"/>
          </p:cNvCxnSpPr>
          <p:nvPr/>
        </p:nvCxnSpPr>
        <p:spPr>
          <a:xfrm>
            <a:off x="2890363" y="235860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</p:cNvCxnSpPr>
          <p:nvPr/>
        </p:nvCxnSpPr>
        <p:spPr>
          <a:xfrm>
            <a:off x="2890363" y="2358604"/>
            <a:ext cx="347969" cy="6505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751083" y="2337252"/>
            <a:ext cx="394408" cy="2924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197188" y="2409454"/>
            <a:ext cx="347969" cy="6505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209055" y="2409454"/>
            <a:ext cx="603809" cy="65054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  <a:effectLst>
            <a:glow rad="292100">
              <a:schemeClr val="accent1">
                <a:alpha val="57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805398" y="2304451"/>
            <a:ext cx="603809" cy="65054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  <a:effectLst>
            <a:glow rad="609600">
              <a:schemeClr val="accent1">
                <a:alpha val="49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627125" y="2394145"/>
            <a:ext cx="246054" cy="184462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16941" y="1753353"/>
            <a:ext cx="6944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dirty="0">
                <a:solidFill>
                  <a:prstClr val="black"/>
                </a:solidFill>
              </a:rPr>
              <a:t>:</a:t>
            </a:r>
            <a:r>
              <a:rPr lang="en-GB" sz="3200" dirty="0">
                <a:solidFill>
                  <a:prstClr val="black"/>
                </a:solidFill>
              </a:rPr>
              <a:t>=3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82701" y="1719676"/>
            <a:ext cx="708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:=2</a:t>
            </a:r>
            <a:endParaRPr lang="en-GB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2480863" y="1719676"/>
            <a:ext cx="721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:</a:t>
            </a:r>
            <a:r>
              <a:rPr lang="en-GB" sz="3200" dirty="0" smtClean="0"/>
              <a:t>=4</a:t>
            </a:r>
            <a:endParaRPr lang="en-GB" sz="3200" dirty="0"/>
          </a:p>
        </p:txBody>
      </p:sp>
      <p:sp>
        <p:nvSpPr>
          <p:cNvPr id="40" name="TextBox 39"/>
          <p:cNvSpPr txBox="1"/>
          <p:nvPr/>
        </p:nvSpPr>
        <p:spPr>
          <a:xfrm flipH="1">
            <a:off x="3064347" y="300876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=4</a:t>
            </a:r>
            <a:endParaRPr lang="en-GB" sz="3600" dirty="0"/>
          </a:p>
        </p:txBody>
      </p:sp>
      <p:sp>
        <p:nvSpPr>
          <p:cNvPr id="41" name="TextBox 40"/>
          <p:cNvSpPr txBox="1"/>
          <p:nvPr/>
        </p:nvSpPr>
        <p:spPr>
          <a:xfrm flipH="1">
            <a:off x="6442029" y="3059998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=3</a:t>
            </a:r>
            <a:endParaRPr lang="en-GB" sz="36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595540" y="2385795"/>
            <a:ext cx="549951" cy="13539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612462" y="2385795"/>
            <a:ext cx="408958" cy="1305349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  <a:effectLst>
            <a:glow rad="457200">
              <a:schemeClr val="accent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 flipH="1">
            <a:off x="4959869" y="373969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=2</a:t>
            </a:r>
            <a:endParaRPr lang="en-GB" sz="3600" dirty="0"/>
          </a:p>
        </p:txBody>
      </p:sp>
      <p:sp>
        <p:nvSpPr>
          <p:cNvPr id="47" name="TextBox 46"/>
          <p:cNvSpPr txBox="1"/>
          <p:nvPr/>
        </p:nvSpPr>
        <p:spPr>
          <a:xfrm flipH="1">
            <a:off x="4895559" y="2578607"/>
            <a:ext cx="83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=2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00902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7325</TotalTime>
  <Words>917</Words>
  <Application>Microsoft Office PowerPoint</Application>
  <PresentationFormat>On-screen Show (4:3)</PresentationFormat>
  <Paragraphs>247</Paragraphs>
  <Slides>32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 Tracelets: a Model for the Laws of Concurrent Programming   </vt:lpstr>
      <vt:lpstr>Our Universe</vt:lpstr>
      <vt:lpstr>Labels</vt:lpstr>
      <vt:lpstr>A tracelet</vt:lpstr>
      <vt:lpstr>An object</vt:lpstr>
      <vt:lpstr>Pictorially</vt:lpstr>
      <vt:lpstr>A variable</vt:lpstr>
      <vt:lpstr>Object names</vt:lpstr>
      <vt:lpstr>A variable</vt:lpstr>
      <vt:lpstr>Weak memory</vt:lpstr>
      <vt:lpstr>A Semaphore</vt:lpstr>
      <vt:lpstr>A buffered channel</vt:lpstr>
      <vt:lpstr>A single-buffered channel</vt:lpstr>
      <vt:lpstr>A complete program trace</vt:lpstr>
      <vt:lpstr>Concurrent Composition</vt:lpstr>
      <vt:lpstr>Definitions</vt:lpstr>
      <vt:lpstr>Sequential Composition</vt:lpstr>
      <vt:lpstr>Example </vt:lpstr>
      <vt:lpstr>Or, </vt:lpstr>
      <vt:lpstr>Theorems</vt:lpstr>
      <vt:lpstr>Exchange laws</vt:lpstr>
      <vt:lpstr>Separating concurrency?</vt:lpstr>
      <vt:lpstr>A command</vt:lpstr>
      <vt:lpstr>Let  P, Q, R,  be commands</vt:lpstr>
      <vt:lpstr>Separation</vt:lpstr>
      <vt:lpstr>Dependency ordering</vt:lpstr>
      <vt:lpstr>Interfaces of a tracelet  p</vt:lpstr>
      <vt:lpstr>In pictures…</vt:lpstr>
      <vt:lpstr>Separating  ;</vt:lpstr>
      <vt:lpstr>Ok</vt:lpstr>
      <vt:lpstr>Separating concurrency</vt:lpstr>
      <vt:lpstr>Lift to sets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model for Laws of Concurrent Programming</dc:title>
  <dc:creator>Tony Hoare</dc:creator>
  <cp:lastModifiedBy>Tony Hoare</cp:lastModifiedBy>
  <cp:revision>65</cp:revision>
  <dcterms:created xsi:type="dcterms:W3CDTF">2012-02-11T10:37:53Z</dcterms:created>
  <dcterms:modified xsi:type="dcterms:W3CDTF">2012-02-16T12:43:45Z</dcterms:modified>
</cp:coreProperties>
</file>