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docProps/custom.xml" ContentType="application/vnd.openxmlformats-officedocument.custom-properti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4023" r:id="rId1"/>
  </p:sldMasterIdLst>
  <p:notesMasterIdLst>
    <p:notesMasterId r:id="rId14"/>
  </p:notesMasterIdLst>
  <p:handoutMasterIdLst>
    <p:handoutMasterId r:id="rId15"/>
  </p:handoutMasterIdLst>
  <p:sldIdLst>
    <p:sldId id="487" r:id="rId2"/>
    <p:sldId id="472" r:id="rId3"/>
    <p:sldId id="489" r:id="rId4"/>
    <p:sldId id="475" r:id="rId5"/>
    <p:sldId id="488" r:id="rId6"/>
    <p:sldId id="478" r:id="rId7"/>
    <p:sldId id="492" r:id="rId8"/>
    <p:sldId id="493" r:id="rId9"/>
    <p:sldId id="486" r:id="rId10"/>
    <p:sldId id="481" r:id="rId11"/>
    <p:sldId id="482" r:id="rId12"/>
    <p:sldId id="483" r:id="rId13"/>
  </p:sldIdLst>
  <p:sldSz cx="12801600" cy="9601200" type="A3"/>
  <p:notesSz cx="6794500" cy="99314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accent1"/>
        </a:solidFill>
        <a:latin typeface="Arial" charset="0"/>
        <a:ea typeface="ヒラギノ角ゴ Pro W3"/>
        <a:cs typeface="ヒラギノ角ゴ Pro W3"/>
      </a:defRPr>
    </a:lvl1pPr>
    <a:lvl2pPr marL="455395" indent="1588" algn="l" rtl="0" fontAlgn="base">
      <a:spcBef>
        <a:spcPct val="0"/>
      </a:spcBef>
      <a:spcAft>
        <a:spcPct val="0"/>
      </a:spcAft>
      <a:defRPr sz="2000" kern="1200">
        <a:solidFill>
          <a:schemeClr val="accent1"/>
        </a:solidFill>
        <a:latin typeface="Arial" charset="0"/>
        <a:ea typeface="ヒラギノ角ゴ Pro W3"/>
        <a:cs typeface="ヒラギノ角ゴ Pro W3"/>
      </a:defRPr>
    </a:lvl2pPr>
    <a:lvl3pPr marL="912374" indent="1588" algn="l" rtl="0" fontAlgn="base">
      <a:spcBef>
        <a:spcPct val="0"/>
      </a:spcBef>
      <a:spcAft>
        <a:spcPct val="0"/>
      </a:spcAft>
      <a:defRPr sz="2000" kern="1200">
        <a:solidFill>
          <a:schemeClr val="accent1"/>
        </a:solidFill>
        <a:latin typeface="Arial" charset="0"/>
        <a:ea typeface="ヒラギノ角ゴ Pro W3"/>
        <a:cs typeface="ヒラギノ角ゴ Pro W3"/>
      </a:defRPr>
    </a:lvl3pPr>
    <a:lvl4pPr marL="1369354" indent="1588" algn="l" rtl="0" fontAlgn="base">
      <a:spcBef>
        <a:spcPct val="0"/>
      </a:spcBef>
      <a:spcAft>
        <a:spcPct val="0"/>
      </a:spcAft>
      <a:defRPr sz="2000" kern="1200">
        <a:solidFill>
          <a:schemeClr val="accent1"/>
        </a:solidFill>
        <a:latin typeface="Arial" charset="0"/>
        <a:ea typeface="ヒラギノ角ゴ Pro W3"/>
        <a:cs typeface="ヒラギノ角ゴ Pro W3"/>
      </a:defRPr>
    </a:lvl4pPr>
    <a:lvl5pPr marL="1826336" indent="1588" algn="l" rtl="0" fontAlgn="base">
      <a:spcBef>
        <a:spcPct val="0"/>
      </a:spcBef>
      <a:spcAft>
        <a:spcPct val="0"/>
      </a:spcAft>
      <a:defRPr sz="2000" kern="1200">
        <a:solidFill>
          <a:schemeClr val="accent1"/>
        </a:solidFill>
        <a:latin typeface="Arial" charset="0"/>
        <a:ea typeface="ヒラギノ角ゴ Pro W3"/>
        <a:cs typeface="ヒラギノ角ゴ Pro W3"/>
      </a:defRPr>
    </a:lvl5pPr>
    <a:lvl6pPr marL="2284902" algn="l" defTabSz="913961" rtl="0" eaLnBrk="1" latinLnBrk="0" hangingPunct="1">
      <a:defRPr sz="2000" kern="1200">
        <a:solidFill>
          <a:schemeClr val="accent1"/>
        </a:solidFill>
        <a:latin typeface="Arial" charset="0"/>
        <a:ea typeface="ヒラギノ角ゴ Pro W3"/>
        <a:cs typeface="ヒラギノ角ゴ Pro W3"/>
      </a:defRPr>
    </a:lvl6pPr>
    <a:lvl7pPr marL="2741883" algn="l" defTabSz="913961" rtl="0" eaLnBrk="1" latinLnBrk="0" hangingPunct="1">
      <a:defRPr sz="2000" kern="1200">
        <a:solidFill>
          <a:schemeClr val="accent1"/>
        </a:solidFill>
        <a:latin typeface="Arial" charset="0"/>
        <a:ea typeface="ヒラギノ角ゴ Pro W3"/>
        <a:cs typeface="ヒラギノ角ゴ Pro W3"/>
      </a:defRPr>
    </a:lvl7pPr>
    <a:lvl8pPr marL="3198861" algn="l" defTabSz="913961" rtl="0" eaLnBrk="1" latinLnBrk="0" hangingPunct="1">
      <a:defRPr sz="2000" kern="1200">
        <a:solidFill>
          <a:schemeClr val="accent1"/>
        </a:solidFill>
        <a:latin typeface="Arial" charset="0"/>
        <a:ea typeface="ヒラギノ角ゴ Pro W3"/>
        <a:cs typeface="ヒラギノ角ゴ Pro W3"/>
      </a:defRPr>
    </a:lvl8pPr>
    <a:lvl9pPr marL="3655844" algn="l" defTabSz="913961" rtl="0" eaLnBrk="1" latinLnBrk="0" hangingPunct="1">
      <a:defRPr sz="2000" kern="1200">
        <a:solidFill>
          <a:schemeClr val="accent1"/>
        </a:solidFill>
        <a:latin typeface="Arial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FFA7"/>
    <a:srgbClr val="EAF7D5"/>
    <a:srgbClr val="CC3300"/>
    <a:srgbClr val="FFFF00"/>
    <a:srgbClr val="FF3300"/>
    <a:srgbClr val="8FE2FF"/>
    <a:srgbClr val="C1FFC1"/>
    <a:srgbClr val="CCECFF"/>
  </p:clrMru>
  <p:extLst>
    <p:ext uri="{E76CE94A-603C-4142-B9EB-6D1370010A27}">
      <p14:discardImageEditData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231" autoAdjust="0"/>
    <p:restoredTop sz="76130" autoAdjust="0"/>
  </p:normalViewPr>
  <p:slideViewPr>
    <p:cSldViewPr snapToGrid="0" snapToObjects="1">
      <p:cViewPr varScale="1">
        <p:scale>
          <a:sx n="50" d="100"/>
          <a:sy n="50" d="100"/>
        </p:scale>
        <p:origin x="-1576" y="-120"/>
      </p:cViewPr>
      <p:guideLst>
        <p:guide orient="horz" pos="1273"/>
        <p:guide orient="horz" pos="5144"/>
        <p:guide pos="977"/>
        <p:guide pos="7756"/>
      </p:guideLst>
    </p:cSldViewPr>
  </p:slideViewPr>
  <p:outlineViewPr>
    <p:cViewPr>
      <p:scale>
        <a:sx n="33" d="100"/>
        <a:sy n="33" d="100"/>
      </p:scale>
      <p:origin x="48" y="4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5D321-4036-49F7-84D2-F8D6D472E5D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F9F394E-1C43-4A68-A150-E74C0183412D}">
      <dgm:prSet phldrT="[Text]"/>
      <dgm:spPr/>
      <dgm:t>
        <a:bodyPr/>
        <a:lstStyle/>
        <a:p>
          <a:r>
            <a:rPr lang="en-AU" dirty="0" smtClean="0"/>
            <a:t>Data entry</a:t>
          </a:r>
          <a:endParaRPr lang="en-AU" dirty="0"/>
        </a:p>
      </dgm:t>
    </dgm:pt>
    <dgm:pt modelId="{98430E00-6294-432A-A487-1076E0A761CC}" type="parTrans" cxnId="{2D28A839-61EE-4EF1-AD19-F94818511FE4}">
      <dgm:prSet/>
      <dgm:spPr/>
      <dgm:t>
        <a:bodyPr/>
        <a:lstStyle/>
        <a:p>
          <a:endParaRPr lang="en-AU"/>
        </a:p>
      </dgm:t>
    </dgm:pt>
    <dgm:pt modelId="{DF558C83-3629-4557-B96D-EB78B9BED284}" type="sibTrans" cxnId="{2D28A839-61EE-4EF1-AD19-F94818511FE4}">
      <dgm:prSet/>
      <dgm:spPr/>
      <dgm:t>
        <a:bodyPr/>
        <a:lstStyle/>
        <a:p>
          <a:endParaRPr lang="en-AU"/>
        </a:p>
      </dgm:t>
    </dgm:pt>
    <dgm:pt modelId="{40DAFDBC-AA84-40CF-A1F0-50FCF96B9D30}">
      <dgm:prSet phldrT="[Text]"/>
      <dgm:spPr/>
      <dgm:t>
        <a:bodyPr/>
        <a:lstStyle/>
        <a:p>
          <a:r>
            <a:rPr lang="en-AU" dirty="0" smtClean="0"/>
            <a:t>Mapping</a:t>
          </a:r>
          <a:endParaRPr lang="en-AU" dirty="0"/>
        </a:p>
      </dgm:t>
    </dgm:pt>
    <dgm:pt modelId="{69893D98-7C82-4FF5-B131-20035D1D2468}" type="parTrans" cxnId="{0FA2D0BF-C44B-4805-913C-864540A35553}">
      <dgm:prSet/>
      <dgm:spPr/>
      <dgm:t>
        <a:bodyPr/>
        <a:lstStyle/>
        <a:p>
          <a:endParaRPr lang="en-AU"/>
        </a:p>
      </dgm:t>
    </dgm:pt>
    <dgm:pt modelId="{F4591F47-9CDC-4F00-BCEE-B6A79D8D9CBE}" type="sibTrans" cxnId="{0FA2D0BF-C44B-4805-913C-864540A35553}">
      <dgm:prSet/>
      <dgm:spPr/>
      <dgm:t>
        <a:bodyPr/>
        <a:lstStyle/>
        <a:p>
          <a:endParaRPr lang="en-AU"/>
        </a:p>
      </dgm:t>
    </dgm:pt>
    <dgm:pt modelId="{A9EC8395-4D1C-41FF-A208-D9C4F15115BA}">
      <dgm:prSet phldrT="[Text]"/>
      <dgm:spPr/>
      <dgm:t>
        <a:bodyPr/>
        <a:lstStyle/>
        <a:p>
          <a:r>
            <a:rPr lang="en-AU" dirty="0" smtClean="0"/>
            <a:t>Querying</a:t>
          </a:r>
          <a:endParaRPr lang="en-AU" dirty="0"/>
        </a:p>
      </dgm:t>
    </dgm:pt>
    <dgm:pt modelId="{56606954-C94A-4011-993F-6333C22B70FB}" type="parTrans" cxnId="{72B5C31D-F807-4F7D-9646-A229DC974D61}">
      <dgm:prSet/>
      <dgm:spPr/>
      <dgm:t>
        <a:bodyPr/>
        <a:lstStyle/>
        <a:p>
          <a:endParaRPr lang="en-AU"/>
        </a:p>
      </dgm:t>
    </dgm:pt>
    <dgm:pt modelId="{472FAAF6-489F-44BD-A763-B85A2E5D682E}" type="sibTrans" cxnId="{72B5C31D-F807-4F7D-9646-A229DC974D61}">
      <dgm:prSet/>
      <dgm:spPr/>
      <dgm:t>
        <a:bodyPr/>
        <a:lstStyle/>
        <a:p>
          <a:endParaRPr lang="en-AU"/>
        </a:p>
      </dgm:t>
    </dgm:pt>
    <dgm:pt modelId="{9341E210-9389-49D1-AA03-F1164D41E8C1}">
      <dgm:prSet phldrT="[Text]"/>
      <dgm:spPr/>
      <dgm:t>
        <a:bodyPr/>
        <a:lstStyle/>
        <a:p>
          <a:r>
            <a:rPr lang="en-AU" dirty="0" smtClean="0"/>
            <a:t>Reasoning</a:t>
          </a:r>
          <a:endParaRPr lang="en-AU" dirty="0"/>
        </a:p>
      </dgm:t>
    </dgm:pt>
    <dgm:pt modelId="{D9DF56B4-DC53-4FCA-8A5F-5BA63A1FBE69}" type="parTrans" cxnId="{1C28CB13-E125-443E-A988-5B756087654C}">
      <dgm:prSet/>
      <dgm:spPr/>
      <dgm:t>
        <a:bodyPr/>
        <a:lstStyle/>
        <a:p>
          <a:endParaRPr lang="en-AU"/>
        </a:p>
      </dgm:t>
    </dgm:pt>
    <dgm:pt modelId="{63510660-692F-4BD0-BA01-8B36095E3158}" type="sibTrans" cxnId="{1C28CB13-E125-443E-A988-5B756087654C}">
      <dgm:prSet/>
      <dgm:spPr/>
      <dgm:t>
        <a:bodyPr/>
        <a:lstStyle/>
        <a:p>
          <a:endParaRPr lang="en-AU"/>
        </a:p>
      </dgm:t>
    </dgm:pt>
    <dgm:pt modelId="{037CAD51-5447-4651-BE53-2639A7EF2740}">
      <dgm:prSet phldrT="[Text]"/>
      <dgm:spPr/>
      <dgm:t>
        <a:bodyPr/>
        <a:lstStyle/>
        <a:p>
          <a:r>
            <a:rPr lang="en-AU" dirty="0" smtClean="0"/>
            <a:t>Ontology Authoring</a:t>
          </a:r>
          <a:endParaRPr lang="en-AU" dirty="0"/>
        </a:p>
      </dgm:t>
    </dgm:pt>
    <dgm:pt modelId="{822E7549-9BDA-4F41-A530-E490C44DA5F0}" type="parTrans" cxnId="{98107800-14DB-4FFE-BA1B-8228083ABAD7}">
      <dgm:prSet/>
      <dgm:spPr/>
      <dgm:t>
        <a:bodyPr/>
        <a:lstStyle/>
        <a:p>
          <a:endParaRPr lang="en-AU"/>
        </a:p>
      </dgm:t>
    </dgm:pt>
    <dgm:pt modelId="{DC1276DD-E72E-41B5-8B7D-565D151AE3AB}" type="sibTrans" cxnId="{98107800-14DB-4FFE-BA1B-8228083ABAD7}">
      <dgm:prSet/>
      <dgm:spPr/>
      <dgm:t>
        <a:bodyPr/>
        <a:lstStyle/>
        <a:p>
          <a:endParaRPr lang="en-AU"/>
        </a:p>
      </dgm:t>
    </dgm:pt>
    <dgm:pt modelId="{E5D198A1-2302-4527-8424-96B023297F09}">
      <dgm:prSet phldrT="[Text]"/>
      <dgm:spPr/>
      <dgm:t>
        <a:bodyPr/>
        <a:lstStyle/>
        <a:p>
          <a:r>
            <a:rPr lang="en-AU" dirty="0" smtClean="0"/>
            <a:t>Snorocket</a:t>
          </a:r>
          <a:endParaRPr lang="en-AU" dirty="0"/>
        </a:p>
      </dgm:t>
    </dgm:pt>
    <dgm:pt modelId="{4B2FC54F-64B7-441C-BF99-FF04105FD65A}" type="parTrans" cxnId="{ECC371C6-A556-4102-AB1E-41DF63C6F1EC}">
      <dgm:prSet/>
      <dgm:spPr/>
      <dgm:t>
        <a:bodyPr/>
        <a:lstStyle/>
        <a:p>
          <a:endParaRPr lang="en-AU"/>
        </a:p>
      </dgm:t>
    </dgm:pt>
    <dgm:pt modelId="{2DFA314D-BF74-4D8A-9C37-64C226097AAC}" type="sibTrans" cxnId="{ECC371C6-A556-4102-AB1E-41DF63C6F1EC}">
      <dgm:prSet/>
      <dgm:spPr/>
      <dgm:t>
        <a:bodyPr/>
        <a:lstStyle/>
        <a:p>
          <a:endParaRPr lang="en-AU"/>
        </a:p>
      </dgm:t>
    </dgm:pt>
    <dgm:pt modelId="{69F21105-BAC6-43AD-A92D-2019250C1F72}">
      <dgm:prSet phldrT="[Text]"/>
      <dgm:spPr/>
      <dgm:t>
        <a:bodyPr/>
        <a:lstStyle/>
        <a:p>
          <a:r>
            <a:rPr lang="en-AU" dirty="0" smtClean="0"/>
            <a:t>Ontoserver</a:t>
          </a:r>
          <a:endParaRPr lang="en-AU" dirty="0"/>
        </a:p>
      </dgm:t>
    </dgm:pt>
    <dgm:pt modelId="{AB6CDCBC-4333-4B88-A5C5-0076D010F961}" type="parTrans" cxnId="{F29B606F-F23A-49CA-88FA-34D22B9F4DA9}">
      <dgm:prSet/>
      <dgm:spPr/>
      <dgm:t>
        <a:bodyPr/>
        <a:lstStyle/>
        <a:p>
          <a:endParaRPr lang="en-AU"/>
        </a:p>
      </dgm:t>
    </dgm:pt>
    <dgm:pt modelId="{C9C0176C-757C-4236-A625-9BE263F81BF0}" type="sibTrans" cxnId="{F29B606F-F23A-49CA-88FA-34D22B9F4DA9}">
      <dgm:prSet/>
      <dgm:spPr/>
      <dgm:t>
        <a:bodyPr/>
        <a:lstStyle/>
        <a:p>
          <a:endParaRPr lang="en-AU"/>
        </a:p>
      </dgm:t>
    </dgm:pt>
    <dgm:pt modelId="{250623CC-262A-49BB-BA6B-0C6EF286588D}">
      <dgm:prSet phldrT="[Text]"/>
      <dgm:spPr/>
      <dgm:t>
        <a:bodyPr/>
        <a:lstStyle/>
        <a:p>
          <a:r>
            <a:rPr lang="en-AU" dirty="0" smtClean="0"/>
            <a:t>Snapper</a:t>
          </a:r>
          <a:endParaRPr lang="en-AU" dirty="0"/>
        </a:p>
      </dgm:t>
    </dgm:pt>
    <dgm:pt modelId="{91773C72-3A3C-4B4F-9A15-418169B0F000}" type="parTrans" cxnId="{8B1D89BF-9E0D-47C6-AD00-65334B6D9D8C}">
      <dgm:prSet/>
      <dgm:spPr/>
      <dgm:t>
        <a:bodyPr/>
        <a:lstStyle/>
        <a:p>
          <a:endParaRPr lang="en-AU"/>
        </a:p>
      </dgm:t>
    </dgm:pt>
    <dgm:pt modelId="{34D6D7FA-BAF8-4320-884C-1BD60B8B2C9F}" type="sibTrans" cxnId="{8B1D89BF-9E0D-47C6-AD00-65334B6D9D8C}">
      <dgm:prSet/>
      <dgm:spPr/>
      <dgm:t>
        <a:bodyPr/>
        <a:lstStyle/>
        <a:p>
          <a:endParaRPr lang="en-AU"/>
        </a:p>
      </dgm:t>
    </dgm:pt>
    <dgm:pt modelId="{04B6274F-232C-4A08-A761-0F3F09B6A2FC}">
      <dgm:prSet phldrT="[Text]"/>
      <dgm:spPr/>
      <dgm:t>
        <a:bodyPr/>
        <a:lstStyle/>
        <a:p>
          <a:r>
            <a:rPr lang="en-AU" dirty="0" smtClean="0"/>
            <a:t>Snorocket</a:t>
          </a:r>
          <a:endParaRPr lang="en-AU" dirty="0"/>
        </a:p>
      </dgm:t>
    </dgm:pt>
    <dgm:pt modelId="{4950BAD1-27DF-448A-B8E4-EFD713678094}" type="parTrans" cxnId="{A5DFE9A3-921D-464F-B82B-DD0FE4C2770A}">
      <dgm:prSet/>
      <dgm:spPr/>
      <dgm:t>
        <a:bodyPr/>
        <a:lstStyle/>
        <a:p>
          <a:endParaRPr lang="en-AU"/>
        </a:p>
      </dgm:t>
    </dgm:pt>
    <dgm:pt modelId="{56C80090-57B7-4D8F-8380-2C1F99787A45}" type="sibTrans" cxnId="{A5DFE9A3-921D-464F-B82B-DD0FE4C2770A}">
      <dgm:prSet/>
      <dgm:spPr/>
      <dgm:t>
        <a:bodyPr/>
        <a:lstStyle/>
        <a:p>
          <a:endParaRPr lang="en-AU"/>
        </a:p>
      </dgm:t>
    </dgm:pt>
    <dgm:pt modelId="{DA1C617B-3735-4F73-98F6-0ADB26BED731}">
      <dgm:prSet phldrT="[Text]"/>
      <dgm:spPr/>
      <dgm:t>
        <a:bodyPr/>
        <a:lstStyle/>
        <a:p>
          <a:r>
            <a:rPr lang="en-AU" dirty="0" smtClean="0"/>
            <a:t>Ontoserver</a:t>
          </a:r>
          <a:endParaRPr lang="en-AU" dirty="0"/>
        </a:p>
      </dgm:t>
    </dgm:pt>
    <dgm:pt modelId="{D5E78B2B-CD14-4F91-B6CC-FCF42F1407F0}" type="parTrans" cxnId="{D8D50E67-0BD6-40B1-9202-54C96BBBD4AF}">
      <dgm:prSet/>
      <dgm:spPr/>
      <dgm:t>
        <a:bodyPr/>
        <a:lstStyle/>
        <a:p>
          <a:endParaRPr lang="en-AU"/>
        </a:p>
      </dgm:t>
    </dgm:pt>
    <dgm:pt modelId="{00697B6E-7A56-42EE-83D6-24C861E8CE99}" type="sibTrans" cxnId="{D8D50E67-0BD6-40B1-9202-54C96BBBD4AF}">
      <dgm:prSet/>
      <dgm:spPr/>
      <dgm:t>
        <a:bodyPr/>
        <a:lstStyle/>
        <a:p>
          <a:endParaRPr lang="en-AU"/>
        </a:p>
      </dgm:t>
    </dgm:pt>
    <dgm:pt modelId="{D849B15C-7691-4A26-8CAA-E532884C6427}">
      <dgm:prSet phldrT="[Text]"/>
      <dgm:spPr/>
      <dgm:t>
        <a:bodyPr/>
        <a:lstStyle/>
        <a:p>
          <a:r>
            <a:rPr lang="en-AU" dirty="0" smtClean="0"/>
            <a:t>Snorocket</a:t>
          </a:r>
          <a:endParaRPr lang="en-AU" dirty="0"/>
        </a:p>
      </dgm:t>
    </dgm:pt>
    <dgm:pt modelId="{EFF446E9-EF6E-493D-B419-B211A273D2A2}" type="parTrans" cxnId="{4109384A-4C18-47E3-8747-DAB39947A397}">
      <dgm:prSet/>
      <dgm:spPr/>
      <dgm:t>
        <a:bodyPr/>
        <a:lstStyle/>
        <a:p>
          <a:endParaRPr lang="en-AU"/>
        </a:p>
      </dgm:t>
    </dgm:pt>
    <dgm:pt modelId="{7398BF14-2B86-41A4-BCC6-3F87263F6BF2}" type="sibTrans" cxnId="{4109384A-4C18-47E3-8747-DAB39947A397}">
      <dgm:prSet/>
      <dgm:spPr/>
      <dgm:t>
        <a:bodyPr/>
        <a:lstStyle/>
        <a:p>
          <a:endParaRPr lang="en-AU"/>
        </a:p>
      </dgm:t>
    </dgm:pt>
    <dgm:pt modelId="{BB654F0E-AC70-4312-89A1-FFFD76D64FF2}">
      <dgm:prSet phldrT="[Text]"/>
      <dgm:spPr/>
      <dgm:t>
        <a:bodyPr/>
        <a:lstStyle/>
        <a:p>
          <a:r>
            <a:rPr lang="en-AU" dirty="0" smtClean="0"/>
            <a:t>Snapper</a:t>
          </a:r>
          <a:endParaRPr lang="en-AU" dirty="0"/>
        </a:p>
      </dgm:t>
    </dgm:pt>
    <dgm:pt modelId="{8C9AEB67-3B35-4B74-A0CD-2838754699E4}" type="parTrans" cxnId="{4794F62C-5F77-4C79-B6F8-AAAA3E9E7286}">
      <dgm:prSet/>
      <dgm:spPr/>
      <dgm:t>
        <a:bodyPr/>
        <a:lstStyle/>
        <a:p>
          <a:endParaRPr lang="en-AU"/>
        </a:p>
      </dgm:t>
    </dgm:pt>
    <dgm:pt modelId="{E9A23751-CA16-42EC-9B6E-0F49D1FE6281}" type="sibTrans" cxnId="{4794F62C-5F77-4C79-B6F8-AAAA3E9E7286}">
      <dgm:prSet/>
      <dgm:spPr/>
      <dgm:t>
        <a:bodyPr/>
        <a:lstStyle/>
        <a:p>
          <a:endParaRPr lang="en-AU"/>
        </a:p>
      </dgm:t>
    </dgm:pt>
    <dgm:pt modelId="{5006DC98-35E2-441C-82DD-152C0F15F087}" type="pres">
      <dgm:prSet presAssocID="{1C45D321-4036-49F7-84D2-F8D6D472E5D0}" presName="Name0" presStyleCnt="0">
        <dgm:presLayoutVars>
          <dgm:dir/>
          <dgm:animLvl val="lvl"/>
          <dgm:resizeHandles val="exact"/>
        </dgm:presLayoutVars>
      </dgm:prSet>
      <dgm:spPr/>
    </dgm:pt>
    <dgm:pt modelId="{59FBA4E0-42B2-4179-A8D4-64D0D03597E3}" type="pres">
      <dgm:prSet presAssocID="{037CAD51-5447-4651-BE53-2639A7EF2740}" presName="composite" presStyleCnt="0"/>
      <dgm:spPr/>
    </dgm:pt>
    <dgm:pt modelId="{BEB4DEF1-C3D9-4894-98FC-0C70ADC564C2}" type="pres">
      <dgm:prSet presAssocID="{037CAD51-5447-4651-BE53-2639A7EF2740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FBEEB-D754-4E7E-8746-8AD37C49FBCD}" type="pres">
      <dgm:prSet presAssocID="{037CAD51-5447-4651-BE53-2639A7EF2740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8C54D-31FE-49C4-BDAA-A36A32A594B7}" type="pres">
      <dgm:prSet presAssocID="{DC1276DD-E72E-41B5-8B7D-565D151AE3AB}" presName="space" presStyleCnt="0"/>
      <dgm:spPr/>
    </dgm:pt>
    <dgm:pt modelId="{ABF92367-72DB-4923-8F17-9E45A45F4690}" type="pres">
      <dgm:prSet presAssocID="{DF9F394E-1C43-4A68-A150-E74C0183412D}" presName="composite" presStyleCnt="0"/>
      <dgm:spPr/>
    </dgm:pt>
    <dgm:pt modelId="{3079951E-6233-4371-A89A-51BA6E42875A}" type="pres">
      <dgm:prSet presAssocID="{DF9F394E-1C43-4A68-A150-E74C0183412D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11BBD-5B94-4B04-AEA5-A7086A7E705C}" type="pres">
      <dgm:prSet presAssocID="{DF9F394E-1C43-4A68-A150-E74C0183412D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3D2C392-F4FE-4034-A3A4-9230C863A012}" type="pres">
      <dgm:prSet presAssocID="{DF558C83-3629-4557-B96D-EB78B9BED284}" presName="space" presStyleCnt="0"/>
      <dgm:spPr/>
    </dgm:pt>
    <dgm:pt modelId="{03A43D82-4152-4E13-8039-C66905D76979}" type="pres">
      <dgm:prSet presAssocID="{40DAFDBC-AA84-40CF-A1F0-50FCF96B9D30}" presName="composite" presStyleCnt="0"/>
      <dgm:spPr/>
    </dgm:pt>
    <dgm:pt modelId="{599A5DF8-AD04-4381-BAD4-F3DC1814B004}" type="pres">
      <dgm:prSet presAssocID="{40DAFDBC-AA84-40CF-A1F0-50FCF96B9D30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59927-3494-480D-8BF5-9E660281F8E9}" type="pres">
      <dgm:prSet presAssocID="{40DAFDBC-AA84-40CF-A1F0-50FCF96B9D30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AD409-F520-4AE9-AAA1-369D7893BDA6}" type="pres">
      <dgm:prSet presAssocID="{F4591F47-9CDC-4F00-BCEE-B6A79D8D9CBE}" presName="space" presStyleCnt="0"/>
      <dgm:spPr/>
    </dgm:pt>
    <dgm:pt modelId="{17B9645B-4D78-43FD-B5D2-7FE51AFE1EB8}" type="pres">
      <dgm:prSet presAssocID="{A9EC8395-4D1C-41FF-A208-D9C4F15115BA}" presName="composite" presStyleCnt="0"/>
      <dgm:spPr/>
    </dgm:pt>
    <dgm:pt modelId="{C25BEFF3-CB4F-4C3E-A82F-9CAC8276DFEB}" type="pres">
      <dgm:prSet presAssocID="{A9EC8395-4D1C-41FF-A208-D9C4F15115BA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D85E3-AF2F-482A-A5F5-6403C13440C5}" type="pres">
      <dgm:prSet presAssocID="{A9EC8395-4D1C-41FF-A208-D9C4F15115BA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58FAB69-5F2E-4319-954A-C43E37A8037B}" type="pres">
      <dgm:prSet presAssocID="{472FAAF6-489F-44BD-A763-B85A2E5D682E}" presName="space" presStyleCnt="0"/>
      <dgm:spPr/>
    </dgm:pt>
    <dgm:pt modelId="{24D9067D-EC87-4DBD-8CCB-EDF69A524348}" type="pres">
      <dgm:prSet presAssocID="{9341E210-9389-49D1-AA03-F1164D41E8C1}" presName="composite" presStyleCnt="0"/>
      <dgm:spPr/>
    </dgm:pt>
    <dgm:pt modelId="{45C77ED9-7AB1-41CE-BA35-F142171E0224}" type="pres">
      <dgm:prSet presAssocID="{9341E210-9389-49D1-AA03-F1164D41E8C1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8A75F-1AA4-41C2-A4BD-65A0D8E73114}" type="pres">
      <dgm:prSet presAssocID="{9341E210-9389-49D1-AA03-F1164D41E8C1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900BC3A-70A4-4A3B-A847-ECF4388D1E52}" type="presOf" srcId="{D849B15C-7691-4A26-8CAA-E532884C6427}" destId="{45F8A75F-1AA4-41C2-A4BD-65A0D8E73114}" srcOrd="0" destOrd="0" presId="urn:microsoft.com/office/officeart/2005/8/layout/chevron1"/>
    <dgm:cxn modelId="{B0566D60-307D-4E6A-8180-9B0F7843C0C8}" type="presOf" srcId="{9341E210-9389-49D1-AA03-F1164D41E8C1}" destId="{45C77ED9-7AB1-41CE-BA35-F142171E0224}" srcOrd="0" destOrd="0" presId="urn:microsoft.com/office/officeart/2005/8/layout/chevron1"/>
    <dgm:cxn modelId="{5A694F3C-CA9B-44B7-8767-ECF2AB9DFB34}" type="presOf" srcId="{1C45D321-4036-49F7-84D2-F8D6D472E5D0}" destId="{5006DC98-35E2-441C-82DD-152C0F15F087}" srcOrd="0" destOrd="0" presId="urn:microsoft.com/office/officeart/2005/8/layout/chevron1"/>
    <dgm:cxn modelId="{867F0F24-F30C-4A96-8CD8-006195EDBCB9}" type="presOf" srcId="{A9EC8395-4D1C-41FF-A208-D9C4F15115BA}" destId="{C25BEFF3-CB4F-4C3E-A82F-9CAC8276DFEB}" srcOrd="0" destOrd="0" presId="urn:microsoft.com/office/officeart/2005/8/layout/chevron1"/>
    <dgm:cxn modelId="{7B5330FE-5A04-4A85-B506-3D03ED1730BA}" type="presOf" srcId="{04B6274F-232C-4A08-A761-0F3F09B6A2FC}" destId="{C88D85E3-AF2F-482A-A5F5-6403C13440C5}" srcOrd="0" destOrd="0" presId="urn:microsoft.com/office/officeart/2005/8/layout/chevron1"/>
    <dgm:cxn modelId="{520FF7F8-DCDE-4798-A45A-5F941BC68797}" type="presOf" srcId="{E5D198A1-2302-4527-8424-96B023297F09}" destId="{265FBEEB-D754-4E7E-8746-8AD37C49FBCD}" srcOrd="0" destOrd="0" presId="urn:microsoft.com/office/officeart/2005/8/layout/chevron1"/>
    <dgm:cxn modelId="{98107800-14DB-4FFE-BA1B-8228083ABAD7}" srcId="{1C45D321-4036-49F7-84D2-F8D6D472E5D0}" destId="{037CAD51-5447-4651-BE53-2639A7EF2740}" srcOrd="0" destOrd="0" parTransId="{822E7549-9BDA-4F41-A530-E490C44DA5F0}" sibTransId="{DC1276DD-E72E-41B5-8B7D-565D151AE3AB}"/>
    <dgm:cxn modelId="{72B5C31D-F807-4F7D-9646-A229DC974D61}" srcId="{1C45D321-4036-49F7-84D2-F8D6D472E5D0}" destId="{A9EC8395-4D1C-41FF-A208-D9C4F15115BA}" srcOrd="3" destOrd="0" parTransId="{56606954-C94A-4011-993F-6333C22B70FB}" sibTransId="{472FAAF6-489F-44BD-A763-B85A2E5D682E}"/>
    <dgm:cxn modelId="{87FE2DB6-9F40-402D-9B25-1A07F2CEEA3C}" type="presOf" srcId="{40DAFDBC-AA84-40CF-A1F0-50FCF96B9D30}" destId="{599A5DF8-AD04-4381-BAD4-F3DC1814B004}" srcOrd="0" destOrd="0" presId="urn:microsoft.com/office/officeart/2005/8/layout/chevron1"/>
    <dgm:cxn modelId="{A5DFE9A3-921D-464F-B82B-DD0FE4C2770A}" srcId="{A9EC8395-4D1C-41FF-A208-D9C4F15115BA}" destId="{04B6274F-232C-4A08-A761-0F3F09B6A2FC}" srcOrd="0" destOrd="0" parTransId="{4950BAD1-27DF-448A-B8E4-EFD713678094}" sibTransId="{56C80090-57B7-4D8F-8380-2C1F99787A45}"/>
    <dgm:cxn modelId="{4794F62C-5F77-4C79-B6F8-AAAA3E9E7286}" srcId="{037CAD51-5447-4651-BE53-2639A7EF2740}" destId="{BB654F0E-AC70-4312-89A1-FFFD76D64FF2}" srcOrd="1" destOrd="0" parTransId="{8C9AEB67-3B35-4B74-A0CD-2838754699E4}" sibTransId="{E9A23751-CA16-42EC-9B6E-0F49D1FE6281}"/>
    <dgm:cxn modelId="{3771D354-9E48-43D8-BEBB-BCF175A38213}" type="presOf" srcId="{DF9F394E-1C43-4A68-A150-E74C0183412D}" destId="{3079951E-6233-4371-A89A-51BA6E42875A}" srcOrd="0" destOrd="0" presId="urn:microsoft.com/office/officeart/2005/8/layout/chevron1"/>
    <dgm:cxn modelId="{ECC371C6-A556-4102-AB1E-41DF63C6F1EC}" srcId="{037CAD51-5447-4651-BE53-2639A7EF2740}" destId="{E5D198A1-2302-4527-8424-96B023297F09}" srcOrd="0" destOrd="0" parTransId="{4B2FC54F-64B7-441C-BF99-FF04105FD65A}" sibTransId="{2DFA314D-BF74-4D8A-9C37-64C226097AAC}"/>
    <dgm:cxn modelId="{D8D50E67-0BD6-40B1-9202-54C96BBBD4AF}" srcId="{A9EC8395-4D1C-41FF-A208-D9C4F15115BA}" destId="{DA1C617B-3735-4F73-98F6-0ADB26BED731}" srcOrd="1" destOrd="0" parTransId="{D5E78B2B-CD14-4F91-B6CC-FCF42F1407F0}" sibTransId="{00697B6E-7A56-42EE-83D6-24C861E8CE99}"/>
    <dgm:cxn modelId="{8B1D89BF-9E0D-47C6-AD00-65334B6D9D8C}" srcId="{40DAFDBC-AA84-40CF-A1F0-50FCF96B9D30}" destId="{250623CC-262A-49BB-BA6B-0C6EF286588D}" srcOrd="0" destOrd="0" parTransId="{91773C72-3A3C-4B4F-9A15-418169B0F000}" sibTransId="{34D6D7FA-BAF8-4320-884C-1BD60B8B2C9F}"/>
    <dgm:cxn modelId="{2D28A839-61EE-4EF1-AD19-F94818511FE4}" srcId="{1C45D321-4036-49F7-84D2-F8D6D472E5D0}" destId="{DF9F394E-1C43-4A68-A150-E74C0183412D}" srcOrd="1" destOrd="0" parTransId="{98430E00-6294-432A-A487-1076E0A761CC}" sibTransId="{DF558C83-3629-4557-B96D-EB78B9BED284}"/>
    <dgm:cxn modelId="{4109384A-4C18-47E3-8747-DAB39947A397}" srcId="{9341E210-9389-49D1-AA03-F1164D41E8C1}" destId="{D849B15C-7691-4A26-8CAA-E532884C6427}" srcOrd="0" destOrd="0" parTransId="{EFF446E9-EF6E-493D-B419-B211A273D2A2}" sibTransId="{7398BF14-2B86-41A4-BCC6-3F87263F6BF2}"/>
    <dgm:cxn modelId="{F29B606F-F23A-49CA-88FA-34D22B9F4DA9}" srcId="{DF9F394E-1C43-4A68-A150-E74C0183412D}" destId="{69F21105-BAC6-43AD-A92D-2019250C1F72}" srcOrd="0" destOrd="0" parTransId="{AB6CDCBC-4333-4B88-A5C5-0076D010F961}" sibTransId="{C9C0176C-757C-4236-A625-9BE263F81BF0}"/>
    <dgm:cxn modelId="{020006D6-D7C7-42EE-BFB7-1425E187294B}" type="presOf" srcId="{69F21105-BAC6-43AD-A92D-2019250C1F72}" destId="{0FD11BBD-5B94-4B04-AEA5-A7086A7E705C}" srcOrd="0" destOrd="0" presId="urn:microsoft.com/office/officeart/2005/8/layout/chevron1"/>
    <dgm:cxn modelId="{B4AA0DF4-23B7-47B1-892F-142439F2AAAA}" type="presOf" srcId="{250623CC-262A-49BB-BA6B-0C6EF286588D}" destId="{3CA59927-3494-480D-8BF5-9E660281F8E9}" srcOrd="0" destOrd="0" presId="urn:microsoft.com/office/officeart/2005/8/layout/chevron1"/>
    <dgm:cxn modelId="{8A072154-5A40-4BFF-90BA-4BAC470E8DD2}" type="presOf" srcId="{DA1C617B-3735-4F73-98F6-0ADB26BED731}" destId="{C88D85E3-AF2F-482A-A5F5-6403C13440C5}" srcOrd="0" destOrd="1" presId="urn:microsoft.com/office/officeart/2005/8/layout/chevron1"/>
    <dgm:cxn modelId="{1C28CB13-E125-443E-A988-5B756087654C}" srcId="{1C45D321-4036-49F7-84D2-F8D6D472E5D0}" destId="{9341E210-9389-49D1-AA03-F1164D41E8C1}" srcOrd="4" destOrd="0" parTransId="{D9DF56B4-DC53-4FCA-8A5F-5BA63A1FBE69}" sibTransId="{63510660-692F-4BD0-BA01-8B36095E3158}"/>
    <dgm:cxn modelId="{97E2E434-885E-4242-9810-A4A3BD352352}" type="presOf" srcId="{BB654F0E-AC70-4312-89A1-FFFD76D64FF2}" destId="{265FBEEB-D754-4E7E-8746-8AD37C49FBCD}" srcOrd="0" destOrd="1" presId="urn:microsoft.com/office/officeart/2005/8/layout/chevron1"/>
    <dgm:cxn modelId="{0FA2D0BF-C44B-4805-913C-864540A35553}" srcId="{1C45D321-4036-49F7-84D2-F8D6D472E5D0}" destId="{40DAFDBC-AA84-40CF-A1F0-50FCF96B9D30}" srcOrd="2" destOrd="0" parTransId="{69893D98-7C82-4FF5-B131-20035D1D2468}" sibTransId="{F4591F47-9CDC-4F00-BCEE-B6A79D8D9CBE}"/>
    <dgm:cxn modelId="{A53D21C6-8D33-4A32-8795-5EED967FC3EA}" type="presOf" srcId="{037CAD51-5447-4651-BE53-2639A7EF2740}" destId="{BEB4DEF1-C3D9-4894-98FC-0C70ADC564C2}" srcOrd="0" destOrd="0" presId="urn:microsoft.com/office/officeart/2005/8/layout/chevron1"/>
    <dgm:cxn modelId="{CC05C504-8F3B-4D63-9032-A9312242401D}" type="presParOf" srcId="{5006DC98-35E2-441C-82DD-152C0F15F087}" destId="{59FBA4E0-42B2-4179-A8D4-64D0D03597E3}" srcOrd="0" destOrd="0" presId="urn:microsoft.com/office/officeart/2005/8/layout/chevron1"/>
    <dgm:cxn modelId="{DBA7DE45-C248-4F1B-AB7A-813D6FDE7DE5}" type="presParOf" srcId="{59FBA4E0-42B2-4179-A8D4-64D0D03597E3}" destId="{BEB4DEF1-C3D9-4894-98FC-0C70ADC564C2}" srcOrd="0" destOrd="0" presId="urn:microsoft.com/office/officeart/2005/8/layout/chevron1"/>
    <dgm:cxn modelId="{C7590118-AC30-46C8-9345-15902FF13582}" type="presParOf" srcId="{59FBA4E0-42B2-4179-A8D4-64D0D03597E3}" destId="{265FBEEB-D754-4E7E-8746-8AD37C49FBCD}" srcOrd="1" destOrd="0" presId="urn:microsoft.com/office/officeart/2005/8/layout/chevron1"/>
    <dgm:cxn modelId="{7A095E0D-BA8A-474D-A63A-1944C7BEB9BE}" type="presParOf" srcId="{5006DC98-35E2-441C-82DD-152C0F15F087}" destId="{8688C54D-31FE-49C4-BDAA-A36A32A594B7}" srcOrd="1" destOrd="0" presId="urn:microsoft.com/office/officeart/2005/8/layout/chevron1"/>
    <dgm:cxn modelId="{C8EB0F7B-9A8B-4C9C-8BFB-689FFA974944}" type="presParOf" srcId="{5006DC98-35E2-441C-82DD-152C0F15F087}" destId="{ABF92367-72DB-4923-8F17-9E45A45F4690}" srcOrd="2" destOrd="0" presId="urn:microsoft.com/office/officeart/2005/8/layout/chevron1"/>
    <dgm:cxn modelId="{12F76E91-239B-44BB-9F08-6414D27D248A}" type="presParOf" srcId="{ABF92367-72DB-4923-8F17-9E45A45F4690}" destId="{3079951E-6233-4371-A89A-51BA6E42875A}" srcOrd="0" destOrd="0" presId="urn:microsoft.com/office/officeart/2005/8/layout/chevron1"/>
    <dgm:cxn modelId="{4435DD16-007E-4678-97F5-96E5E5C04FFF}" type="presParOf" srcId="{ABF92367-72DB-4923-8F17-9E45A45F4690}" destId="{0FD11BBD-5B94-4B04-AEA5-A7086A7E705C}" srcOrd="1" destOrd="0" presId="urn:microsoft.com/office/officeart/2005/8/layout/chevron1"/>
    <dgm:cxn modelId="{278A254D-A75C-4B00-B453-B5E94A727DC5}" type="presParOf" srcId="{5006DC98-35E2-441C-82DD-152C0F15F087}" destId="{53D2C392-F4FE-4034-A3A4-9230C863A012}" srcOrd="3" destOrd="0" presId="urn:microsoft.com/office/officeart/2005/8/layout/chevron1"/>
    <dgm:cxn modelId="{1141C6CD-12EF-4BB5-BB97-E42A6B789EB2}" type="presParOf" srcId="{5006DC98-35E2-441C-82DD-152C0F15F087}" destId="{03A43D82-4152-4E13-8039-C66905D76979}" srcOrd="4" destOrd="0" presId="urn:microsoft.com/office/officeart/2005/8/layout/chevron1"/>
    <dgm:cxn modelId="{34F25B97-3688-441C-AEC2-726A9AD5C046}" type="presParOf" srcId="{03A43D82-4152-4E13-8039-C66905D76979}" destId="{599A5DF8-AD04-4381-BAD4-F3DC1814B004}" srcOrd="0" destOrd="0" presId="urn:microsoft.com/office/officeart/2005/8/layout/chevron1"/>
    <dgm:cxn modelId="{13298B40-DF09-4B89-8178-80553228AFC8}" type="presParOf" srcId="{03A43D82-4152-4E13-8039-C66905D76979}" destId="{3CA59927-3494-480D-8BF5-9E660281F8E9}" srcOrd="1" destOrd="0" presId="urn:microsoft.com/office/officeart/2005/8/layout/chevron1"/>
    <dgm:cxn modelId="{F3FCB966-5429-4CAC-8462-9DA5FA4CA614}" type="presParOf" srcId="{5006DC98-35E2-441C-82DD-152C0F15F087}" destId="{1DDAD409-F520-4AE9-AAA1-369D7893BDA6}" srcOrd="5" destOrd="0" presId="urn:microsoft.com/office/officeart/2005/8/layout/chevron1"/>
    <dgm:cxn modelId="{FCDB3F67-1F6F-46D1-8BA5-2C0EB0241967}" type="presParOf" srcId="{5006DC98-35E2-441C-82DD-152C0F15F087}" destId="{17B9645B-4D78-43FD-B5D2-7FE51AFE1EB8}" srcOrd="6" destOrd="0" presId="urn:microsoft.com/office/officeart/2005/8/layout/chevron1"/>
    <dgm:cxn modelId="{E737E165-FB9F-4227-9D42-F53D09D762BE}" type="presParOf" srcId="{17B9645B-4D78-43FD-B5D2-7FE51AFE1EB8}" destId="{C25BEFF3-CB4F-4C3E-A82F-9CAC8276DFEB}" srcOrd="0" destOrd="0" presId="urn:microsoft.com/office/officeart/2005/8/layout/chevron1"/>
    <dgm:cxn modelId="{1E838994-F85F-4211-AD82-1BE85C10881F}" type="presParOf" srcId="{17B9645B-4D78-43FD-B5D2-7FE51AFE1EB8}" destId="{C88D85E3-AF2F-482A-A5F5-6403C13440C5}" srcOrd="1" destOrd="0" presId="urn:microsoft.com/office/officeart/2005/8/layout/chevron1"/>
    <dgm:cxn modelId="{F2C6B431-395D-4817-B90F-E77E110A09CE}" type="presParOf" srcId="{5006DC98-35E2-441C-82DD-152C0F15F087}" destId="{B58FAB69-5F2E-4319-954A-C43E37A8037B}" srcOrd="7" destOrd="0" presId="urn:microsoft.com/office/officeart/2005/8/layout/chevron1"/>
    <dgm:cxn modelId="{07EBFBC9-4469-42EB-B143-67AD84C70FB3}" type="presParOf" srcId="{5006DC98-35E2-441C-82DD-152C0F15F087}" destId="{24D9067D-EC87-4DBD-8CCB-EDF69A524348}" srcOrd="8" destOrd="0" presId="urn:microsoft.com/office/officeart/2005/8/layout/chevron1"/>
    <dgm:cxn modelId="{6543981A-743B-4FBF-9E3D-A43B327E34D8}" type="presParOf" srcId="{24D9067D-EC87-4DBD-8CCB-EDF69A524348}" destId="{45C77ED9-7AB1-41CE-BA35-F142171E0224}" srcOrd="0" destOrd="0" presId="urn:microsoft.com/office/officeart/2005/8/layout/chevron1"/>
    <dgm:cxn modelId="{048805D3-057B-4855-9318-143E750D56ED}" type="presParOf" srcId="{24D9067D-EC87-4DBD-8CCB-EDF69A524348}" destId="{45F8A75F-1AA4-41C2-A4BD-65A0D8E7311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B4DEF1-C3D9-4894-98FC-0C70ADC564C2}">
      <dsp:nvSpPr>
        <dsp:cNvPr id="0" name=""/>
        <dsp:cNvSpPr/>
      </dsp:nvSpPr>
      <dsp:spPr>
        <a:xfrm>
          <a:off x="696" y="336322"/>
          <a:ext cx="1879401" cy="751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Ontology Authoring</a:t>
          </a:r>
          <a:endParaRPr lang="en-AU" sz="1900" kern="1200" dirty="0"/>
        </a:p>
      </dsp:txBody>
      <dsp:txXfrm>
        <a:off x="696" y="336322"/>
        <a:ext cx="1879401" cy="751760"/>
      </dsp:txXfrm>
    </dsp:sp>
    <dsp:sp modelId="{265FBEEB-D754-4E7E-8746-8AD37C49FBCD}">
      <dsp:nvSpPr>
        <dsp:cNvPr id="0" name=""/>
        <dsp:cNvSpPr/>
      </dsp:nvSpPr>
      <dsp:spPr>
        <a:xfrm>
          <a:off x="696" y="1182052"/>
          <a:ext cx="1503521" cy="57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Snorocket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Snapper</a:t>
          </a:r>
          <a:endParaRPr lang="en-AU" sz="1900" kern="1200" dirty="0"/>
        </a:p>
      </dsp:txBody>
      <dsp:txXfrm>
        <a:off x="696" y="1182052"/>
        <a:ext cx="1503521" cy="577125"/>
      </dsp:txXfrm>
    </dsp:sp>
    <dsp:sp modelId="{3079951E-6233-4371-A89A-51BA6E42875A}">
      <dsp:nvSpPr>
        <dsp:cNvPr id="0" name=""/>
        <dsp:cNvSpPr/>
      </dsp:nvSpPr>
      <dsp:spPr>
        <a:xfrm>
          <a:off x="1664097" y="336322"/>
          <a:ext cx="1879401" cy="751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Data entry</a:t>
          </a:r>
          <a:endParaRPr lang="en-AU" sz="1900" kern="1200" dirty="0"/>
        </a:p>
      </dsp:txBody>
      <dsp:txXfrm>
        <a:off x="1664097" y="336322"/>
        <a:ext cx="1879401" cy="751760"/>
      </dsp:txXfrm>
    </dsp:sp>
    <dsp:sp modelId="{0FD11BBD-5B94-4B04-AEA5-A7086A7E705C}">
      <dsp:nvSpPr>
        <dsp:cNvPr id="0" name=""/>
        <dsp:cNvSpPr/>
      </dsp:nvSpPr>
      <dsp:spPr>
        <a:xfrm>
          <a:off x="1664097" y="1182052"/>
          <a:ext cx="1503521" cy="57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Ontoserver</a:t>
          </a:r>
          <a:endParaRPr lang="en-AU" sz="1900" kern="1200" dirty="0"/>
        </a:p>
      </dsp:txBody>
      <dsp:txXfrm>
        <a:off x="1664097" y="1182052"/>
        <a:ext cx="1503521" cy="577125"/>
      </dsp:txXfrm>
    </dsp:sp>
    <dsp:sp modelId="{599A5DF8-AD04-4381-BAD4-F3DC1814B004}">
      <dsp:nvSpPr>
        <dsp:cNvPr id="0" name=""/>
        <dsp:cNvSpPr/>
      </dsp:nvSpPr>
      <dsp:spPr>
        <a:xfrm>
          <a:off x="3327499" y="336322"/>
          <a:ext cx="1879401" cy="751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Mapping</a:t>
          </a:r>
          <a:endParaRPr lang="en-AU" sz="1900" kern="1200" dirty="0"/>
        </a:p>
      </dsp:txBody>
      <dsp:txXfrm>
        <a:off x="3327499" y="336322"/>
        <a:ext cx="1879401" cy="751760"/>
      </dsp:txXfrm>
    </dsp:sp>
    <dsp:sp modelId="{3CA59927-3494-480D-8BF5-9E660281F8E9}">
      <dsp:nvSpPr>
        <dsp:cNvPr id="0" name=""/>
        <dsp:cNvSpPr/>
      </dsp:nvSpPr>
      <dsp:spPr>
        <a:xfrm>
          <a:off x="3327499" y="1182052"/>
          <a:ext cx="1503521" cy="57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Snapper</a:t>
          </a:r>
          <a:endParaRPr lang="en-AU" sz="1900" kern="1200" dirty="0"/>
        </a:p>
      </dsp:txBody>
      <dsp:txXfrm>
        <a:off x="3327499" y="1182052"/>
        <a:ext cx="1503521" cy="577125"/>
      </dsp:txXfrm>
    </dsp:sp>
    <dsp:sp modelId="{C25BEFF3-CB4F-4C3E-A82F-9CAC8276DFEB}">
      <dsp:nvSpPr>
        <dsp:cNvPr id="0" name=""/>
        <dsp:cNvSpPr/>
      </dsp:nvSpPr>
      <dsp:spPr>
        <a:xfrm>
          <a:off x="4990900" y="336322"/>
          <a:ext cx="1879401" cy="751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Querying</a:t>
          </a:r>
          <a:endParaRPr lang="en-AU" sz="1900" kern="1200" dirty="0"/>
        </a:p>
      </dsp:txBody>
      <dsp:txXfrm>
        <a:off x="4990900" y="336322"/>
        <a:ext cx="1879401" cy="751760"/>
      </dsp:txXfrm>
    </dsp:sp>
    <dsp:sp modelId="{C88D85E3-AF2F-482A-A5F5-6403C13440C5}">
      <dsp:nvSpPr>
        <dsp:cNvPr id="0" name=""/>
        <dsp:cNvSpPr/>
      </dsp:nvSpPr>
      <dsp:spPr>
        <a:xfrm>
          <a:off x="4990900" y="1182052"/>
          <a:ext cx="1503521" cy="57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Snorocket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Ontoserver</a:t>
          </a:r>
          <a:endParaRPr lang="en-AU" sz="1900" kern="1200" dirty="0"/>
        </a:p>
      </dsp:txBody>
      <dsp:txXfrm>
        <a:off x="4990900" y="1182052"/>
        <a:ext cx="1503521" cy="577125"/>
      </dsp:txXfrm>
    </dsp:sp>
    <dsp:sp modelId="{45C77ED9-7AB1-41CE-BA35-F142171E0224}">
      <dsp:nvSpPr>
        <dsp:cNvPr id="0" name=""/>
        <dsp:cNvSpPr/>
      </dsp:nvSpPr>
      <dsp:spPr>
        <a:xfrm>
          <a:off x="6654302" y="336322"/>
          <a:ext cx="1879401" cy="751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Reasoning</a:t>
          </a:r>
          <a:endParaRPr lang="en-AU" sz="1900" kern="1200" dirty="0"/>
        </a:p>
      </dsp:txBody>
      <dsp:txXfrm>
        <a:off x="6654302" y="336322"/>
        <a:ext cx="1879401" cy="751760"/>
      </dsp:txXfrm>
    </dsp:sp>
    <dsp:sp modelId="{45F8A75F-1AA4-41C2-A4BD-65A0D8E73114}">
      <dsp:nvSpPr>
        <dsp:cNvPr id="0" name=""/>
        <dsp:cNvSpPr/>
      </dsp:nvSpPr>
      <dsp:spPr>
        <a:xfrm>
          <a:off x="6654302" y="1182052"/>
          <a:ext cx="1503521" cy="57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Snorocket</a:t>
          </a:r>
          <a:endParaRPr lang="en-AU" sz="1900" kern="1200" dirty="0"/>
        </a:p>
      </dsp:txBody>
      <dsp:txXfrm>
        <a:off x="6654302" y="1182052"/>
        <a:ext cx="1503521" cy="577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9" tIns="45340" rIns="90679" bIns="45340" numCol="1" anchor="t" anchorCtr="0" compatLnSpc="1">
            <a:prstTxWarp prst="textNoShape">
              <a:avLst/>
            </a:prstTxWarp>
          </a:bodyPr>
          <a:lstStyle>
            <a:lvl1pPr defTabSz="906463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-11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90" y="0"/>
            <a:ext cx="2945024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9" tIns="45340" rIns="90679" bIns="45340" numCol="1" anchor="t" anchorCtr="0" compatLnSpc="1">
            <a:prstTxWarp prst="textNoShape">
              <a:avLst/>
            </a:prstTxWarp>
          </a:bodyPr>
          <a:lstStyle>
            <a:lvl1pPr algn="r" defTabSz="906463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-11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273"/>
            <a:ext cx="2945024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9" tIns="45340" rIns="90679" bIns="45340" numCol="1" anchor="b" anchorCtr="0" compatLnSpc="1">
            <a:prstTxWarp prst="textNoShape">
              <a:avLst/>
            </a:prstTxWarp>
          </a:bodyPr>
          <a:lstStyle>
            <a:lvl1pPr defTabSz="906463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-11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890" y="9434273"/>
            <a:ext cx="2945024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9" tIns="45340" rIns="90679" bIns="45340" numCol="1" anchor="b" anchorCtr="0" compatLnSpc="1">
            <a:prstTxWarp prst="textNoShape">
              <a:avLst/>
            </a:prstTxWarp>
          </a:bodyPr>
          <a:lstStyle>
            <a:lvl1pPr algn="r" defTabSz="906463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A35887C-B883-4476-B1EE-67164F4C8C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3607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9" tIns="45340" rIns="90679" bIns="45340" numCol="1" anchor="t" anchorCtr="0" compatLnSpc="1">
            <a:prstTxWarp prst="textNoShape">
              <a:avLst/>
            </a:prstTxWarp>
          </a:bodyPr>
          <a:lstStyle>
            <a:lvl1pPr defTabSz="906463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-11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9" tIns="45340" rIns="90679" bIns="45340" numCol="1" anchor="t" anchorCtr="0" compatLnSpc="1">
            <a:prstTxWarp prst="textNoShape">
              <a:avLst/>
            </a:prstTxWarp>
          </a:bodyPr>
          <a:lstStyle>
            <a:lvl1pPr algn="r" defTabSz="906463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-11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13960"/>
            <a:ext cx="5436235" cy="447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9" tIns="45340" rIns="90679" bIns="453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273"/>
            <a:ext cx="2945024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9" tIns="45340" rIns="90679" bIns="45340" numCol="1" anchor="b" anchorCtr="0" compatLnSpc="1">
            <a:prstTxWarp prst="textNoShape">
              <a:avLst/>
            </a:prstTxWarp>
          </a:bodyPr>
          <a:lstStyle>
            <a:lvl1pPr defTabSz="906463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-11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34273"/>
            <a:ext cx="2945024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9" tIns="45340" rIns="90679" bIns="45340" numCol="1" anchor="b" anchorCtr="0" compatLnSpc="1">
            <a:prstTxWarp prst="textNoShape">
              <a:avLst/>
            </a:prstTxWarp>
          </a:bodyPr>
          <a:lstStyle>
            <a:lvl1pPr algn="r" defTabSz="906463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395F94E-6ADB-4A9B-AE75-BAB7FEA036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98705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1pPr>
    <a:lvl2pPr marL="45539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2pPr>
    <a:lvl3pPr marL="91237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3pPr>
    <a:lvl4pPr marL="136935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4pPr>
    <a:lvl5pPr marL="182633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5pPr>
    <a:lvl6pPr marL="2284078" algn="l" defTabSz="9136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895" algn="l" defTabSz="9136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711" algn="l" defTabSz="9136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526" algn="l" defTabSz="9136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5F94E-6ADB-4A9B-AE75-BAB7FEA036F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239C0-0E33-4FE0-A1D8-2266F633B3FF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239C0-0E33-4FE0-A1D8-2266F633B3FF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239C0-0E33-4FE0-A1D8-2266F633B3FF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5F94E-6ADB-4A9B-AE75-BAB7FEA036FB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239C0-0E33-4FE0-A1D8-2266F633B3FF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None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239C0-0E33-4FE0-A1D8-2266F633B3FF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None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239C0-0E33-4FE0-A1D8-2266F633B3FF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239C0-0E33-4FE0-A1D8-2266F633B3FF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239C0-0E33-4FE0-A1D8-2266F633B3FF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239C0-0E33-4FE0-A1D8-2266F633B3FF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239C0-0E33-4FE0-A1D8-2266F633B3FF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lf pic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2" y="6224837"/>
            <a:ext cx="11261408" cy="44266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1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984"/>
              </a:spcAft>
              <a:buNone/>
              <a:defRPr sz="62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2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62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2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62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62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62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6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dirty="0" smtClean="0"/>
              <a:t>Click to enter optional subtitle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801600" cy="433440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8114400"/>
            <a:ext cx="6652800" cy="201600"/>
          </a:xfrm>
        </p:spPr>
        <p:txBody>
          <a:bodyPr anchor="ctr" anchorCtr="0">
            <a:noAutofit/>
          </a:bodyPr>
          <a:lstStyle>
            <a:lvl1pPr>
              <a:defRPr sz="17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7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7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7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7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7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7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7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7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FLAGSHIP NAME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504002" y="4621680"/>
            <a:ext cx="11261408" cy="1512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enter presentation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965600"/>
            <a:ext cx="11844000" cy="6199200"/>
          </a:xfrm>
        </p:spPr>
        <p:txBody>
          <a:bodyPr numCol="3" spcCol="503819"/>
          <a:lstStyle>
            <a:lvl2pPr marL="352674" indent="-351029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508" y="378000"/>
            <a:ext cx="11844000" cy="126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396"/>
              </a:spcAft>
              <a:buNone/>
              <a:defRPr sz="3900" b="1">
                <a:solidFill>
                  <a:srgbClr val="00A9CE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100" b="1">
                <a:solidFill>
                  <a:schemeClr val="accent2"/>
                </a:solidFill>
              </a:defRPr>
            </a:lvl2pPr>
            <a:lvl3pPr>
              <a:buNone/>
              <a:defRPr sz="3900">
                <a:solidFill>
                  <a:srgbClr val="00A9CE"/>
                </a:solidFill>
              </a:defRPr>
            </a:lvl3pPr>
            <a:lvl4pPr>
              <a:buNone/>
              <a:defRPr sz="3900">
                <a:solidFill>
                  <a:srgbClr val="00A9CE"/>
                </a:solidFill>
              </a:defRPr>
            </a:lvl4pPr>
            <a:lvl5pPr>
              <a:buNone/>
              <a:defRPr sz="39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965600"/>
            <a:ext cx="11844000" cy="6199200"/>
          </a:xfrm>
        </p:spPr>
        <p:txBody>
          <a:bodyPr/>
          <a:lstStyle>
            <a:lvl1pPr marL="529011" indent="-529011">
              <a:buFont typeface="+mj-lt"/>
              <a:buAutoNum type="arabicPeriod"/>
              <a:defRPr/>
            </a:lvl1pPr>
            <a:lvl2pPr marL="881684" indent="-351029">
              <a:defRPr/>
            </a:lvl2pPr>
            <a:lvl3pPr marL="1058021">
              <a:defRPr/>
            </a:lvl3pPr>
            <a:lvl4pPr marL="1410692">
              <a:defRPr/>
            </a:lvl4pPr>
            <a:lvl5pPr marL="1763366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508" y="378000"/>
            <a:ext cx="11844000" cy="126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396"/>
              </a:spcAft>
              <a:buNone/>
              <a:defRPr sz="3900" b="1">
                <a:solidFill>
                  <a:srgbClr val="00A9CE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100" b="1">
                <a:solidFill>
                  <a:schemeClr val="accent2"/>
                </a:solidFill>
              </a:defRPr>
            </a:lvl2pPr>
            <a:lvl3pPr>
              <a:buNone/>
              <a:defRPr sz="3900">
                <a:solidFill>
                  <a:srgbClr val="00A9CE"/>
                </a:solidFill>
              </a:defRPr>
            </a:lvl3pPr>
            <a:lvl4pPr>
              <a:buNone/>
              <a:defRPr sz="3900">
                <a:solidFill>
                  <a:srgbClr val="00A9CE"/>
                </a:solidFill>
              </a:defRPr>
            </a:lvl4pPr>
            <a:lvl5pPr>
              <a:buNone/>
              <a:defRPr sz="39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915200"/>
            <a:ext cx="11844000" cy="625471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5600" b="1">
                <a:solidFill>
                  <a:schemeClr val="accent1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5600" b="1">
                <a:solidFill>
                  <a:schemeClr val="accent2"/>
                </a:solidFill>
              </a:defRPr>
            </a:lvl2pPr>
            <a:lvl3pPr marL="0" indent="0">
              <a:spcBef>
                <a:spcPts val="308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508" y="378000"/>
            <a:ext cx="11844000" cy="126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396"/>
              </a:spcAft>
              <a:buNone/>
              <a:defRPr sz="3900" b="1">
                <a:solidFill>
                  <a:srgbClr val="00A9CE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100" b="1">
                <a:solidFill>
                  <a:schemeClr val="accent2"/>
                </a:solidFill>
              </a:defRPr>
            </a:lvl2pPr>
            <a:lvl3pPr>
              <a:buNone/>
              <a:defRPr sz="3900">
                <a:solidFill>
                  <a:srgbClr val="00A9CE"/>
                </a:solidFill>
              </a:defRPr>
            </a:lvl3pPr>
            <a:lvl4pPr>
              <a:buNone/>
              <a:defRPr sz="3900">
                <a:solidFill>
                  <a:srgbClr val="00A9CE"/>
                </a:solidFill>
              </a:defRPr>
            </a:lvl4pPr>
            <a:lvl5pPr>
              <a:buNone/>
              <a:defRPr sz="39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4508" y="1965600"/>
            <a:ext cx="11844000" cy="62043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508" y="378000"/>
            <a:ext cx="11844000" cy="126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396"/>
              </a:spcAft>
              <a:buNone/>
              <a:defRPr sz="3900" b="1">
                <a:solidFill>
                  <a:srgbClr val="00A9CE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100" b="1">
                <a:solidFill>
                  <a:schemeClr val="accent2"/>
                </a:solidFill>
              </a:defRPr>
            </a:lvl2pPr>
            <a:lvl3pPr>
              <a:buNone/>
              <a:defRPr sz="3900">
                <a:solidFill>
                  <a:srgbClr val="00A9CE"/>
                </a:solidFill>
              </a:defRPr>
            </a:lvl3pPr>
            <a:lvl4pPr>
              <a:buNone/>
              <a:defRPr sz="3900">
                <a:solidFill>
                  <a:srgbClr val="00A9CE"/>
                </a:solidFill>
              </a:defRPr>
            </a:lvl4pPr>
            <a:lvl5pPr>
              <a:buNone/>
              <a:defRPr sz="39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4005" y="1928192"/>
            <a:ext cx="10467975" cy="6409690"/>
          </a:xfrm>
        </p:spPr>
        <p:txBody>
          <a:bodyPr/>
          <a:lstStyle>
            <a:lvl1pPr>
              <a:spcAft>
                <a:spcPts val="0"/>
              </a:spcAft>
              <a:defRPr sz="62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1190"/>
              </a:spcAft>
              <a:buNone/>
              <a:defRPr sz="6200" b="1">
                <a:solidFill>
                  <a:schemeClr val="bg1"/>
                </a:solidFill>
              </a:defRPr>
            </a:lvl2pPr>
            <a:lvl3pPr marL="0" indent="0">
              <a:buNone/>
              <a:defRPr sz="31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508" y="378000"/>
            <a:ext cx="11844000" cy="126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396"/>
              </a:spcAft>
              <a:buNone/>
              <a:defRPr sz="3900" b="1">
                <a:solidFill>
                  <a:srgbClr val="00A9CE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100" b="1">
                <a:solidFill>
                  <a:schemeClr val="accent2"/>
                </a:solidFill>
              </a:defRPr>
            </a:lvl2pPr>
            <a:lvl3pPr>
              <a:buNone/>
              <a:defRPr sz="3900">
                <a:solidFill>
                  <a:srgbClr val="00A9CE"/>
                </a:solidFill>
              </a:defRPr>
            </a:lvl3pPr>
            <a:lvl4pPr>
              <a:buNone/>
              <a:defRPr sz="3900">
                <a:solidFill>
                  <a:srgbClr val="00A9CE"/>
                </a:solidFill>
              </a:defRPr>
            </a:lvl4pPr>
            <a:lvl5pPr>
              <a:buNone/>
              <a:defRPr sz="39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 ICT Centre Commercialisation Framework, February 2010</a:t>
            </a:r>
          </a:p>
          <a:p>
            <a:pPr>
              <a:defRPr/>
            </a:pPr>
            <a:r>
              <a:rPr lang="en-AU" smtClean="0"/>
              <a:t>  </a:t>
            </a:r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04000" y="4309200"/>
            <a:ext cx="10457370" cy="100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7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04000" y="5493600"/>
            <a:ext cx="3880800" cy="214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2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794"/>
              </a:spcAft>
              <a:buNone/>
              <a:defRPr sz="2200">
                <a:solidFill>
                  <a:srgbClr val="FFFFFF"/>
                </a:solidFill>
              </a:defRPr>
            </a:lvl2pPr>
            <a:lvl3pPr marL="373246" indent="-373246">
              <a:lnSpc>
                <a:spcPct val="90000"/>
              </a:lnSpc>
              <a:spcAft>
                <a:spcPts val="0"/>
              </a:spcAft>
              <a:buNone/>
              <a:tabLst>
                <a:tab pos="373246" algn="l"/>
              </a:tabLst>
              <a:defRPr sz="2200">
                <a:solidFill>
                  <a:srgbClr val="FFFFFF"/>
                </a:solidFill>
              </a:defRPr>
            </a:lvl3pPr>
            <a:lvl4pPr>
              <a:defRPr sz="2200">
                <a:solidFill>
                  <a:srgbClr val="FFFFFF"/>
                </a:solidFill>
              </a:defRPr>
            </a:lvl4pPr>
            <a:lvl5pPr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040000" y="5493600"/>
            <a:ext cx="3880800" cy="2142000"/>
          </a:xfrm>
        </p:spPr>
        <p:txBody>
          <a:bodyPr>
            <a:noAutofit/>
          </a:bodyPr>
          <a:lstStyle>
            <a:lvl1pPr marL="379911" indent="-379911">
              <a:lnSpc>
                <a:spcPct val="90000"/>
              </a:lnSpc>
              <a:spcAft>
                <a:spcPts val="0"/>
              </a:spcAft>
              <a:tabLst>
                <a:tab pos="497661" algn="l"/>
              </a:tabLst>
              <a:defRPr sz="22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794"/>
              </a:spcAft>
              <a:buNone/>
              <a:defRPr sz="2200">
                <a:solidFill>
                  <a:srgbClr val="FFFFFF"/>
                </a:solidFill>
              </a:defRPr>
            </a:lvl2pPr>
            <a:lvl3pPr marL="379911" indent="-379911">
              <a:lnSpc>
                <a:spcPct val="90000"/>
              </a:lnSpc>
              <a:spcAft>
                <a:spcPts val="0"/>
              </a:spcAft>
              <a:buNone/>
              <a:tabLst>
                <a:tab pos="379911" algn="l"/>
              </a:tabLst>
              <a:defRPr lang="en-AU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2200">
                <a:solidFill>
                  <a:srgbClr val="FFFFFF"/>
                </a:solidFill>
              </a:defRPr>
            </a:lvl4pPr>
            <a:lvl5pPr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899531"/>
            <a:ext cx="2987676" cy="511175"/>
          </a:xfrm>
          <a:prstGeom prst="rect">
            <a:avLst/>
          </a:prstGeom>
        </p:spPr>
        <p:txBody>
          <a:bodyPr lIns="127954" tIns="63980" rIns="127954" bIns="63980"/>
          <a:lstStyle>
            <a:lvl1pPr eaLnBrk="0" hangingPunct="0">
              <a:spcBef>
                <a:spcPct val="50000"/>
              </a:spcBef>
              <a:buFontTx/>
              <a:buChar char="•"/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A0B7C5A-4538-4BBA-855D-F08645EB9546}" type="datetimeFigureOut">
              <a:rPr lang="en-US"/>
              <a:pPr>
                <a:defRPr/>
              </a:pPr>
              <a:t>7/22/13</a:t>
            </a:fld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174163" y="8899531"/>
            <a:ext cx="2987676" cy="511175"/>
          </a:xfrm>
          <a:prstGeom prst="rect">
            <a:avLst/>
          </a:prstGeom>
        </p:spPr>
        <p:txBody>
          <a:bodyPr lIns="127954" tIns="63980" rIns="127954" bIns="63980"/>
          <a:lstStyle>
            <a:lvl1pPr eaLnBrk="0" hangingPunct="0">
              <a:spcBef>
                <a:spcPct val="50000"/>
              </a:spcBef>
              <a:buFontTx/>
              <a:buChar char="•"/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185316A-C112-4788-9630-F4569930E1F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/>
              <a:t>CSIRO. ICT Centre Commercialisation Framework, February 2010</a:t>
            </a:r>
          </a:p>
          <a:p>
            <a:pPr>
              <a:defRPr/>
            </a:pPr>
            <a:r>
              <a:rPr lang="en-AU"/>
              <a:t> 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2096" y="7700448"/>
            <a:ext cx="12839378" cy="1900753"/>
            <a:chOff x="1497" y="5500319"/>
            <a:chExt cx="9170984" cy="1357681"/>
          </a:xfrm>
        </p:grpSpPr>
        <p:sp>
          <p:nvSpPr>
            <p:cNvPr id="2" name="Rectangle 1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504001" y="5974815"/>
            <a:ext cx="11261408" cy="44266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1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984"/>
              </a:spcAft>
              <a:buNone/>
              <a:defRPr sz="62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2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62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2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62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62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62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6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504000" y="7876343"/>
            <a:ext cx="6652800" cy="201600"/>
          </a:xfrm>
        </p:spPr>
        <p:txBody>
          <a:bodyPr anchor="ctr">
            <a:noAutofit/>
          </a:bodyPr>
          <a:lstStyle>
            <a:lvl1pPr>
              <a:defRPr sz="17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7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7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7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7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7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7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7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7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 userDrawn="1">
            <p:ph type="title"/>
          </p:nvPr>
        </p:nvSpPr>
        <p:spPr>
          <a:xfrm>
            <a:off x="504001" y="4371658"/>
            <a:ext cx="11261408" cy="151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49056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8114400"/>
            <a:ext cx="6652800" cy="201600"/>
          </a:xfrm>
        </p:spPr>
        <p:txBody>
          <a:bodyPr anchor="ctr" anchorCtr="0">
            <a:noAutofit/>
          </a:bodyPr>
          <a:lstStyle>
            <a:lvl1pPr>
              <a:defRPr sz="17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7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7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7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7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7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7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7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7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FLAGSHIP NAME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04000" y="4621680"/>
            <a:ext cx="11259360" cy="151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3984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6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Click to enter presentation title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2" y="6224837"/>
            <a:ext cx="11261408" cy="44266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1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984"/>
              </a:spcAft>
              <a:buNone/>
              <a:defRPr sz="62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2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62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2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62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62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62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6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dirty="0" smtClean="0"/>
              <a:t>Click to enter optional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508" y="378000"/>
            <a:ext cx="11844000" cy="126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396"/>
              </a:spcAft>
              <a:buNone/>
              <a:defRPr sz="3900" b="1">
                <a:solidFill>
                  <a:srgbClr val="00A9CE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100" b="1">
                <a:solidFill>
                  <a:schemeClr val="accent2"/>
                </a:solidFill>
              </a:defRPr>
            </a:lvl2pPr>
            <a:lvl3pPr>
              <a:buNone/>
              <a:defRPr sz="3900">
                <a:solidFill>
                  <a:srgbClr val="00A9CE"/>
                </a:solidFill>
              </a:defRPr>
            </a:lvl3pPr>
            <a:lvl4pPr>
              <a:buNone/>
              <a:defRPr sz="3900">
                <a:solidFill>
                  <a:srgbClr val="00A9CE"/>
                </a:solidFill>
              </a:defRPr>
            </a:lvl4pPr>
            <a:lvl5pPr>
              <a:buNone/>
              <a:defRPr sz="39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510" y="1965602"/>
            <a:ext cx="11843702" cy="5798502"/>
          </a:xfrm>
        </p:spPr>
        <p:txBody>
          <a:bodyPr>
            <a:noAutofit/>
          </a:bodyPr>
          <a:lstStyle>
            <a:lvl1pPr marL="529011" indent="-529011">
              <a:buFont typeface="+mj-lt"/>
              <a:buAutoNum type="arabicPeriod"/>
              <a:defRPr/>
            </a:lvl1pPr>
            <a:lvl2pPr marL="906874" indent="-377864">
              <a:defRPr/>
            </a:lvl2pPr>
            <a:lvl3pPr marL="906874" indent="-377864">
              <a:defRPr/>
            </a:lvl3pPr>
            <a:lvl4pPr marL="906874" indent="-377864">
              <a:defRPr/>
            </a:lvl4pPr>
            <a:lvl5pPr marL="906874" indent="-377864">
              <a:defRPr/>
            </a:lvl5pPr>
            <a:lvl6pPr marL="906874" indent="-377864">
              <a:defRPr/>
            </a:lvl6pPr>
            <a:lvl7pPr marL="906874" indent="-377864">
              <a:defRPr/>
            </a:lvl7pPr>
            <a:lvl8pPr marL="906874" indent="-377864">
              <a:defRPr/>
            </a:lvl8pPr>
            <a:lvl9pPr marL="906874" indent="-377864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965600"/>
            <a:ext cx="11844000" cy="6199200"/>
          </a:xfrm>
        </p:spPr>
        <p:txBody>
          <a:bodyPr/>
          <a:lstStyle>
            <a:lvl2pPr marL="352674" indent="-351029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508" y="378000"/>
            <a:ext cx="11844000" cy="126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396"/>
              </a:spcAft>
              <a:buNone/>
              <a:defRPr sz="3900" b="1">
                <a:solidFill>
                  <a:srgbClr val="00A9CE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100" b="1">
                <a:solidFill>
                  <a:schemeClr val="accent2"/>
                </a:solidFill>
              </a:defRPr>
            </a:lvl2pPr>
            <a:lvl3pPr>
              <a:buNone/>
              <a:defRPr sz="3900">
                <a:solidFill>
                  <a:srgbClr val="00A9CE"/>
                </a:solidFill>
              </a:defRPr>
            </a:lvl3pPr>
            <a:lvl4pPr>
              <a:buNone/>
              <a:defRPr sz="3900">
                <a:solidFill>
                  <a:srgbClr val="00A9CE"/>
                </a:solidFill>
              </a:defRPr>
            </a:lvl4pPr>
            <a:lvl5pPr>
              <a:buNone/>
              <a:defRPr sz="39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508" y="1965600"/>
            <a:ext cx="5796000" cy="61992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508" y="378000"/>
            <a:ext cx="11844000" cy="126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396"/>
              </a:spcAft>
              <a:buNone/>
              <a:defRPr sz="3900" b="1">
                <a:solidFill>
                  <a:srgbClr val="00A9CE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100" b="1">
                <a:solidFill>
                  <a:schemeClr val="accent2"/>
                </a:solidFill>
              </a:defRPr>
            </a:lvl2pPr>
            <a:lvl3pPr>
              <a:buNone/>
              <a:defRPr sz="3900">
                <a:solidFill>
                  <a:srgbClr val="00A9CE"/>
                </a:solidFill>
              </a:defRPr>
            </a:lvl3pPr>
            <a:lvl4pPr>
              <a:buNone/>
              <a:defRPr sz="3900">
                <a:solidFill>
                  <a:srgbClr val="00A9CE"/>
                </a:solidFill>
              </a:defRPr>
            </a:lvl4pPr>
            <a:lvl5pPr>
              <a:buNone/>
              <a:defRPr sz="39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552508" y="1965600"/>
            <a:ext cx="5796000" cy="6199200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508" y="1965600"/>
            <a:ext cx="5796000" cy="61992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552508" y="1965600"/>
            <a:ext cx="5796000" cy="2973600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552508" y="5191200"/>
            <a:ext cx="5796000" cy="2973600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508" y="378000"/>
            <a:ext cx="11844000" cy="126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396"/>
              </a:spcAft>
              <a:buNone/>
              <a:defRPr sz="3900" b="1">
                <a:solidFill>
                  <a:srgbClr val="00A9CE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100" b="1">
                <a:solidFill>
                  <a:schemeClr val="accent2"/>
                </a:solidFill>
              </a:defRPr>
            </a:lvl2pPr>
            <a:lvl3pPr>
              <a:buNone/>
              <a:defRPr sz="3900">
                <a:solidFill>
                  <a:srgbClr val="00A9CE"/>
                </a:solidFill>
              </a:defRPr>
            </a:lvl3pPr>
            <a:lvl4pPr>
              <a:buNone/>
              <a:defRPr sz="3900">
                <a:solidFill>
                  <a:srgbClr val="00A9CE"/>
                </a:solidFill>
              </a:defRPr>
            </a:lvl4pPr>
            <a:lvl5pPr>
              <a:buNone/>
              <a:defRPr sz="39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508" y="1965600"/>
            <a:ext cx="5796000" cy="756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8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2508" y="1965600"/>
            <a:ext cx="5796000" cy="756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8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508" y="378000"/>
            <a:ext cx="11844000" cy="126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396"/>
              </a:spcAft>
              <a:buNone/>
              <a:defRPr sz="3900" b="1">
                <a:solidFill>
                  <a:srgbClr val="00A9CE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100" b="1">
                <a:solidFill>
                  <a:schemeClr val="accent2"/>
                </a:solidFill>
              </a:defRPr>
            </a:lvl2pPr>
            <a:lvl3pPr>
              <a:buNone/>
              <a:defRPr sz="3900">
                <a:solidFill>
                  <a:srgbClr val="00A9CE"/>
                </a:solidFill>
              </a:defRPr>
            </a:lvl3pPr>
            <a:lvl4pPr>
              <a:buNone/>
              <a:defRPr sz="3900">
                <a:solidFill>
                  <a:srgbClr val="00A9CE"/>
                </a:solidFill>
              </a:defRPr>
            </a:lvl4pPr>
            <a:lvl5pPr>
              <a:buNone/>
              <a:defRPr sz="39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04508" y="2872800"/>
            <a:ext cx="5796000" cy="5292000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552508" y="2872800"/>
            <a:ext cx="5796000" cy="5292000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508" y="1965600"/>
            <a:ext cx="3780000" cy="756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8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2265" y="1965600"/>
            <a:ext cx="3780000" cy="756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8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580023" y="1965600"/>
            <a:ext cx="3780000" cy="756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8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508" y="378000"/>
            <a:ext cx="11844000" cy="126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396"/>
              </a:spcAft>
              <a:buNone/>
              <a:defRPr sz="3900" b="1">
                <a:solidFill>
                  <a:srgbClr val="00A9CE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100" b="1">
                <a:solidFill>
                  <a:schemeClr val="accent2"/>
                </a:solidFill>
              </a:defRPr>
            </a:lvl2pPr>
            <a:lvl3pPr>
              <a:buNone/>
              <a:defRPr sz="3900">
                <a:solidFill>
                  <a:srgbClr val="00A9CE"/>
                </a:solidFill>
              </a:defRPr>
            </a:lvl3pPr>
            <a:lvl4pPr>
              <a:buNone/>
              <a:defRPr sz="3900">
                <a:solidFill>
                  <a:srgbClr val="00A9CE"/>
                </a:solidFill>
              </a:defRPr>
            </a:lvl4pPr>
            <a:lvl5pPr>
              <a:buNone/>
              <a:defRPr sz="39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04508" y="2872800"/>
            <a:ext cx="3780000" cy="5292000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542265" y="2872800"/>
            <a:ext cx="3780000" cy="5292000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8580023" y="2872800"/>
            <a:ext cx="3780000" cy="5292000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965600"/>
            <a:ext cx="11844000" cy="6199200"/>
          </a:xfrm>
        </p:spPr>
        <p:txBody>
          <a:bodyPr numCol="2" spcCol="503819"/>
          <a:lstStyle>
            <a:lvl2pPr marL="352674" indent="-351029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508" y="378000"/>
            <a:ext cx="11844000" cy="126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396"/>
              </a:spcAft>
              <a:buNone/>
              <a:defRPr sz="3900" b="1">
                <a:solidFill>
                  <a:srgbClr val="00A9CE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100" b="1">
                <a:solidFill>
                  <a:schemeClr val="accent2"/>
                </a:solidFill>
              </a:defRPr>
            </a:lvl2pPr>
            <a:lvl3pPr>
              <a:buNone/>
              <a:defRPr sz="3900">
                <a:solidFill>
                  <a:srgbClr val="00A9CE"/>
                </a:solidFill>
              </a:defRPr>
            </a:lvl3pPr>
            <a:lvl4pPr>
              <a:buNone/>
              <a:defRPr sz="3900">
                <a:solidFill>
                  <a:srgbClr val="00A9CE"/>
                </a:solidFill>
              </a:defRPr>
            </a:lvl4pPr>
            <a:lvl5pPr>
              <a:buNone/>
              <a:defRPr sz="39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0" y="8491728"/>
            <a:ext cx="12801600" cy="11094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965600"/>
            <a:ext cx="11844000" cy="6287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00" y="9123870"/>
            <a:ext cx="8568000" cy="151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ICT Centre Commercialisation Framework, February 2010</a:t>
            </a:r>
            <a:endParaRPr lang="en-AU" b="0">
              <a:solidFill>
                <a:schemeClr val="tx1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04000" y="378000"/>
            <a:ext cx="11844000" cy="5170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  <p:sldLayoutId id="2147484042" r:id="rId18"/>
    <p:sldLayoutId id="2147484043" r:id="rId19"/>
  </p:sldLayoutIdLst>
  <p:txStyles>
    <p:titleStyle>
      <a:lvl1pPr algn="l" defTabSz="639849" rtl="0" eaLnBrk="1" latinLnBrk="0" hangingPunct="1">
        <a:lnSpc>
          <a:spcPct val="90000"/>
        </a:lnSpc>
        <a:spcBef>
          <a:spcPct val="0"/>
        </a:spcBef>
        <a:buNone/>
        <a:defRPr sz="39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39849" rtl="0" eaLnBrk="1" latinLnBrk="0" hangingPunct="1">
        <a:lnSpc>
          <a:spcPct val="90000"/>
        </a:lnSpc>
        <a:spcBef>
          <a:spcPts val="0"/>
        </a:spcBef>
        <a:spcAft>
          <a:spcPts val="794"/>
        </a:spcAft>
        <a:buFont typeface="Arial"/>
        <a:buNone/>
        <a:defRPr sz="2800" kern="1200">
          <a:solidFill>
            <a:srgbClr val="4F4C4D"/>
          </a:solidFill>
          <a:latin typeface="+mn-lt"/>
          <a:ea typeface="+mn-ea"/>
          <a:cs typeface="+mn-cs"/>
        </a:defRPr>
      </a:lvl1pPr>
      <a:lvl2pPr marL="351029" indent="-351029" algn="l" defTabSz="639849" rtl="0" eaLnBrk="1" latinLnBrk="0" hangingPunct="1">
        <a:lnSpc>
          <a:spcPct val="90000"/>
        </a:lnSpc>
        <a:spcBef>
          <a:spcPts val="0"/>
        </a:spcBef>
        <a:spcAft>
          <a:spcPts val="794"/>
        </a:spcAft>
        <a:buFont typeface="Symbol" pitchFamily="18" charset="2"/>
        <a:buChar char=""/>
        <a:defRPr sz="2800" kern="1200">
          <a:solidFill>
            <a:srgbClr val="4F4C4D"/>
          </a:solidFill>
          <a:latin typeface="+mn-lt"/>
          <a:ea typeface="+mn-ea"/>
          <a:cs typeface="+mn-cs"/>
        </a:defRPr>
      </a:lvl2pPr>
      <a:lvl3pPr marL="705348" indent="-352674" algn="l" defTabSz="639849" rtl="0" eaLnBrk="1" latinLnBrk="0" hangingPunct="1">
        <a:lnSpc>
          <a:spcPct val="90000"/>
        </a:lnSpc>
        <a:spcBef>
          <a:spcPts val="0"/>
        </a:spcBef>
        <a:spcAft>
          <a:spcPts val="794"/>
        </a:spcAft>
        <a:buClr>
          <a:srgbClr val="484647"/>
        </a:buClr>
        <a:buFont typeface="Arial" pitchFamily="34" charset="0"/>
        <a:buChar char="–"/>
        <a:defRPr sz="2800" kern="1200">
          <a:solidFill>
            <a:srgbClr val="4F4C4D"/>
          </a:solidFill>
          <a:latin typeface="+mn-lt"/>
          <a:ea typeface="+mn-ea"/>
          <a:cs typeface="+mn-cs"/>
        </a:defRPr>
      </a:lvl3pPr>
      <a:lvl4pPr marL="1058021" indent="-352674" algn="l" defTabSz="639849" rtl="0" eaLnBrk="1" latinLnBrk="0" hangingPunct="1">
        <a:lnSpc>
          <a:spcPct val="90000"/>
        </a:lnSpc>
        <a:spcBef>
          <a:spcPts val="0"/>
        </a:spcBef>
        <a:spcAft>
          <a:spcPts val="794"/>
        </a:spcAft>
        <a:buClr>
          <a:srgbClr val="484647"/>
        </a:buClr>
        <a:buFont typeface="Arial"/>
        <a:buChar char="–"/>
        <a:defRPr sz="2800" kern="1200">
          <a:solidFill>
            <a:srgbClr val="4F4C4D"/>
          </a:solidFill>
          <a:latin typeface="+mn-lt"/>
          <a:ea typeface="+mn-ea"/>
          <a:cs typeface="+mn-cs"/>
        </a:defRPr>
      </a:lvl4pPr>
      <a:lvl5pPr marL="1058021" indent="-352674" algn="l" defTabSz="639849" rtl="0" eaLnBrk="1" latinLnBrk="0" hangingPunct="1">
        <a:lnSpc>
          <a:spcPct val="90000"/>
        </a:lnSpc>
        <a:spcBef>
          <a:spcPts val="0"/>
        </a:spcBef>
        <a:spcAft>
          <a:spcPts val="794"/>
        </a:spcAft>
        <a:buClr>
          <a:schemeClr val="tx2"/>
        </a:buClr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1058021" indent="-352674" algn="l" defTabSz="639849" rtl="0" eaLnBrk="1" latinLnBrk="0" hangingPunct="1">
        <a:lnSpc>
          <a:spcPct val="90000"/>
        </a:lnSpc>
        <a:spcBef>
          <a:spcPts val="0"/>
        </a:spcBef>
        <a:spcAft>
          <a:spcPts val="794"/>
        </a:spcAft>
        <a:buClr>
          <a:schemeClr val="tx2"/>
        </a:buClr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6pPr>
      <a:lvl7pPr marL="1058021" indent="-352674" algn="l" defTabSz="639849" rtl="0" eaLnBrk="1" latinLnBrk="0" hangingPunct="1">
        <a:lnSpc>
          <a:spcPct val="90000"/>
        </a:lnSpc>
        <a:spcBef>
          <a:spcPts val="0"/>
        </a:spcBef>
        <a:spcAft>
          <a:spcPts val="794"/>
        </a:spcAft>
        <a:buClr>
          <a:schemeClr val="tx2"/>
        </a:buClr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7pPr>
      <a:lvl8pPr marL="1058021" indent="-352674" algn="l" defTabSz="639849" rtl="0" eaLnBrk="1" latinLnBrk="0" hangingPunct="1">
        <a:lnSpc>
          <a:spcPct val="90000"/>
        </a:lnSpc>
        <a:spcBef>
          <a:spcPts val="0"/>
        </a:spcBef>
        <a:spcAft>
          <a:spcPts val="794"/>
        </a:spcAft>
        <a:buClr>
          <a:schemeClr val="tx2"/>
        </a:buClr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8pPr>
      <a:lvl9pPr marL="1058021" indent="-352674" algn="l" defTabSz="639849" rtl="0" eaLnBrk="1" latinLnBrk="0" hangingPunct="1">
        <a:lnSpc>
          <a:spcPct val="90000"/>
        </a:lnSpc>
        <a:spcBef>
          <a:spcPts val="0"/>
        </a:spcBef>
        <a:spcAft>
          <a:spcPts val="794"/>
        </a:spcAft>
        <a:buClr>
          <a:schemeClr val="tx2"/>
        </a:buClr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49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698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547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397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246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098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8947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8796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hyperlink" Target="https://github.com/aehrc/snorocket" TargetMode="External"/><Relationship Id="rId9" Type="http://schemas.openxmlformats.org/officeDocument/2006/relationships/hyperlink" Target="https://github.com/aehrc" TargetMode="External"/><Relationship Id="rId10" Type="http://schemas.openxmlformats.org/officeDocument/2006/relationships/hyperlink" Target="http://ontoserver.csiro.au:8080/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9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5208" t="30621" r="5335" b="26405"/>
          <a:stretch/>
        </p:blipFill>
        <p:spPr>
          <a:xfrm>
            <a:off x="0" y="0"/>
            <a:ext cx="12801600" cy="4612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1" y="4810988"/>
            <a:ext cx="11261408" cy="1512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Snorocket</a:t>
            </a:r>
            <a:r>
              <a:rPr lang="en-US" dirty="0" smtClean="0"/>
              <a:t> 2.0: </a:t>
            </a:r>
            <a:r>
              <a:rPr lang="en-AU" dirty="0" smtClean="0"/>
              <a:t>Concrete Domains and</a:t>
            </a:r>
            <a:br>
              <a:rPr lang="en-AU" dirty="0" smtClean="0"/>
            </a:br>
            <a:r>
              <a:rPr lang="en-AU" dirty="0" smtClean="0"/>
              <a:t>Concurrent </a:t>
            </a:r>
            <a:r>
              <a:rPr lang="en-AU" dirty="0" err="1" smtClean="0"/>
              <a:t>Classication</a:t>
            </a:r>
            <a:endParaRPr lang="en-AU" dirty="0"/>
          </a:p>
        </p:txBody>
      </p:sp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504509" y="6581350"/>
            <a:ext cx="11259185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2200" b="1" dirty="0" smtClean="0">
                <a:solidFill>
                  <a:schemeClr val="bg1"/>
                </a:solidFill>
                <a:latin typeface="Calibri" pitchFamily="34" charset="0"/>
              </a:rPr>
              <a:t>Alejandro </a:t>
            </a:r>
            <a:r>
              <a:rPr lang="en-AU" sz="2200" b="1" dirty="0" err="1" smtClean="0">
                <a:solidFill>
                  <a:schemeClr val="bg1"/>
                </a:solidFill>
                <a:latin typeface="Calibri" pitchFamily="34" charset="0"/>
              </a:rPr>
              <a:t>Metke</a:t>
            </a:r>
            <a:r>
              <a:rPr lang="en-AU" sz="2200" b="1" dirty="0" smtClean="0">
                <a:solidFill>
                  <a:schemeClr val="bg1"/>
                </a:solidFill>
                <a:latin typeface="Calibri" pitchFamily="34" charset="0"/>
              </a:rPr>
              <a:t>-Jimenez </a:t>
            </a:r>
            <a:r>
              <a:rPr lang="en-AU" sz="2200" dirty="0" smtClean="0">
                <a:solidFill>
                  <a:schemeClr val="bg1"/>
                </a:solidFill>
                <a:latin typeface="Calibri" pitchFamily="34" charset="0"/>
              </a:rPr>
              <a:t>|  Postdoc, </a:t>
            </a:r>
            <a:r>
              <a:rPr lang="en-AU" sz="2200" dirty="0">
                <a:solidFill>
                  <a:schemeClr val="bg1"/>
                </a:solidFill>
                <a:latin typeface="Calibri" pitchFamily="34" charset="0"/>
              </a:rPr>
              <a:t>AEHRC 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Footer Placeholder 2"/>
          <p:cNvSpPr txBox="1">
            <a:spLocks/>
          </p:cNvSpPr>
          <p:nvPr/>
        </p:nvSpPr>
        <p:spPr bwMode="auto">
          <a:xfrm>
            <a:off x="506731" y="6948062"/>
            <a:ext cx="11259185" cy="35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</a:rPr>
              <a:t>alejandro.metke@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csiro.au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04000" y="7876343"/>
            <a:ext cx="6652800" cy="201600"/>
          </a:xfrm>
        </p:spPr>
        <p:txBody>
          <a:bodyPr/>
          <a:lstStyle/>
          <a:p>
            <a:r>
              <a:rPr lang="en-AU" dirty="0" smtClean="0"/>
              <a:t>the Australian e-Health research centre | </a:t>
            </a:r>
            <a:r>
              <a:rPr lang="en-AU" dirty="0" err="1" smtClean="0"/>
              <a:t>ict</a:t>
            </a:r>
            <a:r>
              <a:rPr lang="en-AU" dirty="0" smtClean="0"/>
              <a:t> centre</a:t>
            </a:r>
          </a:p>
        </p:txBody>
      </p:sp>
      <p:pic>
        <p:nvPicPr>
          <p:cNvPr id="14" name="Picture 13" descr="NEW_AEHRC Logo_stand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971" y="8495144"/>
            <a:ext cx="2316800" cy="1008000"/>
          </a:xfrm>
          <a:prstGeom prst="rect">
            <a:avLst/>
          </a:prstGeom>
        </p:spPr>
      </p:pic>
      <p:pic>
        <p:nvPicPr>
          <p:cNvPr id="5" name="Picture 4" descr="qld-corporate-identity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173730" y="8429854"/>
            <a:ext cx="1440180" cy="11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86100188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78000"/>
            <a:ext cx="11844000" cy="745950"/>
          </a:xfrm>
        </p:spPr>
        <p:txBody>
          <a:bodyPr/>
          <a:lstStyle/>
          <a:p>
            <a:r>
              <a:rPr lang="en-US" sz="4800" dirty="0" smtClean="0"/>
              <a:t>Future work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965600"/>
            <a:ext cx="11844000" cy="3188565"/>
          </a:xfrm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600" dirty="0" err="1" smtClean="0"/>
              <a:t>Optimise</a:t>
            </a:r>
            <a:r>
              <a:rPr lang="en-US" sz="3600" dirty="0" smtClean="0"/>
              <a:t> multi-threaded implementation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Incorporate restrictions necessary to ensure tractability when dealing with concrete domains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Explore mechanisms to incorporate units natively in reasoning process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78000"/>
            <a:ext cx="11844000" cy="745950"/>
          </a:xfrm>
        </p:spPr>
        <p:txBody>
          <a:bodyPr/>
          <a:lstStyle/>
          <a:p>
            <a:r>
              <a:rPr lang="en-US" sz="4800" dirty="0" smtClean="0"/>
              <a:t>Our ontology tools</a:t>
            </a:r>
            <a:endParaRPr lang="en-AU" sz="4800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2133600" y="1219200"/>
          <a:ext cx="8534400" cy="20955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04000" y="3110873"/>
            <a:ext cx="10716450" cy="5433978"/>
          </a:xfrm>
        </p:spPr>
        <p:txBody>
          <a:bodyPr wrap="square"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600" dirty="0" err="1" smtClean="0"/>
              <a:t>Snorocket</a:t>
            </a:r>
            <a:r>
              <a:rPr lang="en-US" sz="3600" dirty="0" smtClean="0"/>
              <a:t> – ontology </a:t>
            </a:r>
            <a:r>
              <a:rPr lang="en-US" sz="3600" dirty="0" err="1" smtClean="0"/>
              <a:t>reasoner</a:t>
            </a:r>
            <a:endParaRPr lang="en-US" sz="3600" dirty="0" smtClean="0"/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Open source – Apache 2.0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Available in </a:t>
            </a:r>
            <a:r>
              <a:rPr lang="en-US" sz="3600" dirty="0" err="1" smtClean="0"/>
              <a:t>GitHub</a:t>
            </a:r>
            <a:r>
              <a:rPr lang="en-US" sz="3600" dirty="0" smtClean="0"/>
              <a:t>: </a:t>
            </a:r>
            <a:r>
              <a:rPr lang="en-AU" sz="3600" dirty="0" smtClean="0">
                <a:hlinkClick r:id="rId8"/>
              </a:rPr>
              <a:t>https://github.com/aehrc/snorocket</a:t>
            </a:r>
            <a:endParaRPr lang="en-AU" sz="3600" dirty="0" smtClean="0">
              <a:hlinkClick r:id="rId9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600" dirty="0" err="1" smtClean="0"/>
              <a:t>Ontoserver</a:t>
            </a:r>
            <a:r>
              <a:rPr lang="en-US" sz="3600" dirty="0" smtClean="0"/>
              <a:t> – ontology search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Provides search over </a:t>
            </a:r>
            <a:r>
              <a:rPr lang="en-US" sz="3600" dirty="0" err="1" smtClean="0"/>
              <a:t>ontologies</a:t>
            </a:r>
            <a:endParaRPr lang="en-US" sz="3600" dirty="0" smtClean="0"/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Available as a Java library and a REST API</a:t>
            </a:r>
            <a:br>
              <a:rPr lang="en-US" sz="3600" dirty="0" smtClean="0"/>
            </a:br>
            <a:r>
              <a:rPr lang="en-US" sz="3600" dirty="0" smtClean="0"/>
              <a:t>sandbox: </a:t>
            </a:r>
            <a:r>
              <a:rPr lang="en-US" sz="3600" dirty="0" smtClean="0">
                <a:hlinkClick r:id="rId10"/>
              </a:rPr>
              <a:t>http://ontoserver.csiro.au:8080</a:t>
            </a:r>
            <a:endParaRPr lang="en-US" sz="3600" dirty="0" smtClean="0"/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Based on </a:t>
            </a:r>
            <a:r>
              <a:rPr lang="en-US" sz="3600" dirty="0" err="1" smtClean="0"/>
              <a:t>Lucene</a:t>
            </a:r>
            <a:r>
              <a:rPr lang="en-US" sz="3600" dirty="0" smtClean="0"/>
              <a:t> and </a:t>
            </a:r>
            <a:r>
              <a:rPr lang="en-US" sz="3600" dirty="0" err="1" smtClean="0"/>
              <a:t>Solr</a:t>
            </a:r>
            <a:endParaRPr lang="en-US" sz="3600" dirty="0" smtClean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Snapper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Eclipse-based SNOMED CT mapping &amp; </a:t>
            </a:r>
            <a:r>
              <a:rPr lang="en-US" sz="3600" dirty="0" err="1" smtClean="0"/>
              <a:t>refset</a:t>
            </a:r>
            <a:r>
              <a:rPr lang="en-US" sz="3600" dirty="0" smtClean="0"/>
              <a:t> tool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Free for use in Australia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78000"/>
            <a:ext cx="11844000" cy="745950"/>
          </a:xfrm>
        </p:spPr>
        <p:txBody>
          <a:bodyPr/>
          <a:lstStyle/>
          <a:p>
            <a:r>
              <a:rPr lang="en-US" sz="4800" dirty="0" smtClean="0"/>
              <a:t>Questions?</a:t>
            </a:r>
            <a:endParaRPr lang="en-AU" sz="48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4000" y="2483470"/>
            <a:ext cx="80155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</a:rPr>
              <a:t>Australian </a:t>
            </a:r>
            <a:r>
              <a:rPr kumimoji="0" lang="en-A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</a:rPr>
              <a:t>eHealth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</a:rPr>
              <a:t> Research</a:t>
            </a: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</a:rPr>
              <a:t> Centre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Alejandro </a:t>
            </a: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Metke</a:t>
            </a:r>
            <a:endParaRPr kumimoji="0" lang="en-A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Postdoctoral Research Fellow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Phone: 07 3253 3645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Email: alejandro.metke@csiro.au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Web: www.aehrc.com</a:t>
            </a:r>
          </a:p>
        </p:txBody>
      </p:sp>
      <p:pic>
        <p:nvPicPr>
          <p:cNvPr id="2052" name="Picture 4" descr="C:\Users\met045\Desktop\NEW_AEHRC Logo_stand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00" y="6622325"/>
            <a:ext cx="2963100" cy="1287416"/>
          </a:xfrm>
          <a:prstGeom prst="rect">
            <a:avLst/>
          </a:prstGeom>
          <a:noFill/>
        </p:spPr>
      </p:pic>
      <p:pic>
        <p:nvPicPr>
          <p:cNvPr id="5" name="Picture 4" descr="HS brochure wordle white background fina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8243" t="29635" r="8096" b="29469"/>
          <a:stretch/>
        </p:blipFill>
        <p:spPr>
          <a:xfrm>
            <a:off x="6780320" y="380350"/>
            <a:ext cx="5567680" cy="2103120"/>
          </a:xfrm>
          <a:prstGeom prst="rect">
            <a:avLst/>
          </a:prstGeom>
        </p:spPr>
      </p:pic>
      <p:pic>
        <p:nvPicPr>
          <p:cNvPr id="6" name="Picture 5" descr="Wordle1.tif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6032016" y="5082910"/>
            <a:ext cx="6315984" cy="25384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78000"/>
            <a:ext cx="11844000" cy="898709"/>
          </a:xfrm>
        </p:spPr>
        <p:txBody>
          <a:bodyPr/>
          <a:lstStyle/>
          <a:p>
            <a:r>
              <a:rPr lang="en-US" sz="6600" dirty="0" err="1" smtClean="0"/>
              <a:t>Snorocket</a:t>
            </a:r>
            <a:r>
              <a:rPr lang="en-US" sz="6600" dirty="0" smtClean="0"/>
              <a:t> 2.0</a:t>
            </a:r>
            <a:endParaRPr lang="en-AU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800" dirty="0" smtClean="0"/>
              <a:t>Motivation</a:t>
            </a:r>
          </a:p>
          <a:p>
            <a:pPr lvl="1"/>
            <a:r>
              <a:rPr lang="en-US" sz="4800" dirty="0" smtClean="0"/>
              <a:t>Architecture</a:t>
            </a:r>
          </a:p>
          <a:p>
            <a:pPr lvl="1"/>
            <a:r>
              <a:rPr lang="en-US" sz="4800" dirty="0" smtClean="0"/>
              <a:t>Concrete domains</a:t>
            </a:r>
          </a:p>
          <a:p>
            <a:pPr lvl="1"/>
            <a:r>
              <a:rPr lang="en-US" sz="4800" dirty="0" smtClean="0"/>
              <a:t>Test </a:t>
            </a:r>
            <a:r>
              <a:rPr lang="en-US" sz="4800" dirty="0" err="1" smtClean="0"/>
              <a:t>ontologies</a:t>
            </a:r>
            <a:endParaRPr lang="en-US" sz="4800" dirty="0" smtClean="0"/>
          </a:p>
          <a:p>
            <a:pPr lvl="1"/>
            <a:r>
              <a:rPr lang="en-US" sz="4800" dirty="0" smtClean="0"/>
              <a:t>Experimental results</a:t>
            </a:r>
          </a:p>
          <a:p>
            <a:pPr lvl="1"/>
            <a:r>
              <a:rPr lang="en-US" sz="4800" dirty="0" smtClean="0"/>
              <a:t>Future work</a:t>
            </a:r>
          </a:p>
          <a:p>
            <a:pPr lvl="1"/>
            <a:r>
              <a:rPr lang="en-US" sz="4800" dirty="0" smtClean="0"/>
              <a:t>Our ontology tools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78000"/>
            <a:ext cx="11844000" cy="745950"/>
          </a:xfrm>
        </p:spPr>
        <p:txBody>
          <a:bodyPr/>
          <a:lstStyle/>
          <a:p>
            <a:r>
              <a:rPr lang="en-US" sz="4800" dirty="0" smtClean="0"/>
              <a:t>Motivation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965600"/>
            <a:ext cx="11844000" cy="4296561"/>
          </a:xfrm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600" dirty="0" err="1" smtClean="0"/>
              <a:t>Snorocket</a:t>
            </a:r>
            <a:r>
              <a:rPr lang="en-US" sz="3600" dirty="0" smtClean="0"/>
              <a:t> was initially implemented to support SNOMED CT authoring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Some concepts cannot be correctly </a:t>
            </a:r>
            <a:r>
              <a:rPr lang="en-AU" sz="3600" dirty="0" smtClean="0"/>
              <a:t>modelled </a:t>
            </a:r>
            <a:r>
              <a:rPr lang="en-US" sz="3600" dirty="0" smtClean="0"/>
              <a:t>without concrete domains</a:t>
            </a:r>
          </a:p>
          <a:p>
            <a:pPr lvl="1">
              <a:buFont typeface="Arial" pitchFamily="34" charset="0"/>
              <a:buChar char="•"/>
            </a:pPr>
            <a:r>
              <a:rPr lang="en-AU" sz="3600" dirty="0" smtClean="0"/>
              <a:t>For example, “Hydrochlorothiazide 50mg tablet” cannot be modelled without a data literal to represent the quantity of the active ingredient</a:t>
            </a:r>
          </a:p>
          <a:p>
            <a:pPr lvl="1">
              <a:buFont typeface="Arial" pitchFamily="34" charset="0"/>
              <a:buChar char="•"/>
            </a:pPr>
            <a:r>
              <a:rPr lang="en-AU" sz="3600" dirty="0" smtClean="0"/>
              <a:t>AMTv3 has recently introduced concrete domains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78000"/>
            <a:ext cx="11844000" cy="82215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Architecture</a:t>
            </a:r>
            <a:endParaRPr lang="en-AU" sz="48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16508" y="1200150"/>
          <a:ext cx="9496926" cy="7122696"/>
        </p:xfrm>
        <a:graphic>
          <a:graphicData uri="http://schemas.openxmlformats.org/presentationml/2006/ole">
            <p:oleObj spid="_x0000_s1026" name="Acrobat Document" r:id="rId4" imgW="9156700" imgH="68707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78000"/>
            <a:ext cx="11844000" cy="82215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Architecture</a:t>
            </a:r>
            <a:endParaRPr lang="en-AU" sz="4800" dirty="0"/>
          </a:p>
        </p:txBody>
      </p:sp>
      <p:pic>
        <p:nvPicPr>
          <p:cNvPr id="8" name="Picture 7" descr="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1916" y="1200150"/>
            <a:ext cx="9641305" cy="7232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78000"/>
            <a:ext cx="11844000" cy="745950"/>
          </a:xfrm>
        </p:spPr>
        <p:txBody>
          <a:bodyPr/>
          <a:lstStyle/>
          <a:p>
            <a:r>
              <a:rPr lang="en-US" sz="4800" dirty="0" smtClean="0"/>
              <a:t>Concrete Domains</a:t>
            </a:r>
            <a:endParaRPr lang="en-AU" sz="4800" dirty="0"/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504000" y="1965600"/>
            <a:ext cx="11844000" cy="10997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51029" marR="0" lvl="1" indent="-351029" algn="l" defTabSz="6398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94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4C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 normalisation algorithm works with minimal</a:t>
            </a:r>
            <a:r>
              <a:rPr kumimoji="0" lang="en-AU" sz="3600" b="0" i="0" u="none" strike="noStrike" kern="1200" cap="none" spc="0" normalizeH="0" noProof="0" dirty="0" smtClean="0">
                <a:ln>
                  <a:noFill/>
                </a:ln>
                <a:solidFill>
                  <a:srgbClr val="4F4C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changes</a:t>
            </a:r>
          </a:p>
          <a:p>
            <a:pPr marL="351029" marR="0" lvl="1" indent="-351029" algn="l" defTabSz="6398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94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3600" baseline="0" dirty="0" smtClean="0">
                <a:solidFill>
                  <a:srgbClr val="4F4C4D"/>
                </a:solidFill>
                <a:latin typeface="+mn-lt"/>
                <a:ea typeface="+mn-ea"/>
                <a:cs typeface="+mn-cs"/>
              </a:rPr>
              <a:t>Added an</a:t>
            </a:r>
            <a:r>
              <a:rPr lang="en-AU" sz="3600" dirty="0" smtClean="0">
                <a:solidFill>
                  <a:srgbClr val="4F4C4D"/>
                </a:solidFill>
                <a:latin typeface="+mn-lt"/>
                <a:ea typeface="+mn-ea"/>
                <a:cs typeface="+mn-cs"/>
              </a:rPr>
              <a:t> additional completion rule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F4C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0" name="Picture 79" descr="ru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1" y="3201048"/>
            <a:ext cx="10845870" cy="50632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78000"/>
            <a:ext cx="11844000" cy="745950"/>
          </a:xfrm>
        </p:spPr>
        <p:txBody>
          <a:bodyPr/>
          <a:lstStyle/>
          <a:p>
            <a:r>
              <a:rPr lang="en-US" sz="4800" dirty="0" smtClean="0"/>
              <a:t>Test </a:t>
            </a:r>
            <a:r>
              <a:rPr lang="en-US" sz="4800" dirty="0" err="1" smtClean="0"/>
              <a:t>Ontologies</a:t>
            </a:r>
            <a:endParaRPr lang="en-AU" sz="4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000" y="1965600"/>
            <a:ext cx="11844000" cy="3485057"/>
          </a:xfrm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AU" sz="3600" dirty="0" smtClean="0"/>
              <a:t>SNOMED CT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Australian Medicines Terminology v3 (with concrete domains)</a:t>
            </a:r>
          </a:p>
          <a:p>
            <a:pPr lvl="2">
              <a:buFont typeface="Arial" pitchFamily="34" charset="0"/>
              <a:buChar char="•"/>
            </a:pPr>
            <a:r>
              <a:rPr lang="en-US" sz="3000" dirty="0" smtClean="0"/>
              <a:t>AMT axioms are more “complex” than the typical axioms found in SNOMED CT</a:t>
            </a:r>
          </a:p>
          <a:p>
            <a:pPr lvl="2">
              <a:buFont typeface="Arial" pitchFamily="34" charset="0"/>
              <a:buChar char="•"/>
            </a:pPr>
            <a:r>
              <a:rPr lang="en-US" sz="3000" dirty="0" smtClean="0"/>
              <a:t>High degree of nesting (e.g. to associate BOSS value and unit with actual ingredient)</a:t>
            </a:r>
          </a:p>
          <a:p>
            <a:pPr lvl="2">
              <a:buFont typeface="Arial" pitchFamily="34" charset="0"/>
              <a:buChar char="•"/>
            </a:pPr>
            <a:r>
              <a:rPr lang="en-US" sz="3000" dirty="0" smtClean="0"/>
              <a:t>Still simple to author since axioms follow same pattern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58685460"/>
              </p:ext>
            </p:extLst>
          </p:nvPr>
        </p:nvGraphicFramePr>
        <p:xfrm>
          <a:off x="776715" y="6032354"/>
          <a:ext cx="11144574" cy="192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064"/>
                <a:gridCol w="1540378"/>
                <a:gridCol w="2004928"/>
                <a:gridCol w="1957136"/>
                <a:gridCol w="2046371"/>
                <a:gridCol w="1789697"/>
              </a:tblGrid>
              <a:tr h="512144"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Ontology</a:t>
                      </a:r>
                      <a:endParaRPr lang="en-A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# Classes</a:t>
                      </a:r>
                      <a:endParaRPr lang="en-A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#</a:t>
                      </a:r>
                      <a:r>
                        <a:rPr lang="en-AU" baseline="0" dirty="0" smtClean="0"/>
                        <a:t> Object Properties</a:t>
                      </a:r>
                      <a:endParaRPr lang="en-A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# Data Properties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# Axioms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8304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Original</a:t>
                      </a:r>
                      <a:endParaRPr lang="en-AU" sz="2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Normalised</a:t>
                      </a:r>
                      <a:endParaRPr lang="en-AU" sz="2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SNOMED 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296518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39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39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660610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39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1169613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AMTv3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61059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150750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561331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78000"/>
            <a:ext cx="11844000" cy="745950"/>
          </a:xfrm>
        </p:spPr>
        <p:txBody>
          <a:bodyPr/>
          <a:lstStyle/>
          <a:p>
            <a:r>
              <a:rPr lang="en-US" sz="4800" dirty="0" smtClean="0"/>
              <a:t>Test </a:t>
            </a:r>
            <a:r>
              <a:rPr lang="en-US" sz="4800" dirty="0" err="1" smtClean="0"/>
              <a:t>Ontologies</a:t>
            </a:r>
            <a:endParaRPr lang="en-AU" sz="4800" dirty="0"/>
          </a:p>
        </p:txBody>
      </p:sp>
      <p:pic>
        <p:nvPicPr>
          <p:cNvPr id="6" name="Picture 5" descr="amt_axi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2168" y="1082770"/>
            <a:ext cx="6551050" cy="73714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78000"/>
            <a:ext cx="11844000" cy="745950"/>
          </a:xfrm>
        </p:spPr>
        <p:txBody>
          <a:bodyPr/>
          <a:lstStyle/>
          <a:p>
            <a:r>
              <a:rPr lang="en-US" sz="4800" dirty="0" smtClean="0"/>
              <a:t>Experimental Results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965601"/>
            <a:ext cx="11844000" cy="1579704"/>
          </a:xfrm>
        </p:spPr>
        <p:txBody>
          <a:bodyPr wrap="square"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AU" sz="3600" dirty="0" smtClean="0"/>
              <a:t>Performance of tableaux-based reasoners was</a:t>
            </a:r>
            <a:r>
              <a:rPr lang="en-AU" sz="3600" dirty="0" smtClean="0"/>
              <a:t> poor </a:t>
            </a:r>
            <a:r>
              <a:rPr lang="en-AU" sz="3600" dirty="0" smtClean="0"/>
              <a:t>when classifying </a:t>
            </a:r>
            <a:r>
              <a:rPr lang="en-AU" sz="3600" dirty="0" smtClean="0"/>
              <a:t>AMT</a:t>
            </a:r>
          </a:p>
          <a:p>
            <a:pPr lvl="1">
              <a:buFont typeface="Arial" pitchFamily="34" charset="0"/>
              <a:buChar char="•"/>
            </a:pPr>
            <a:r>
              <a:rPr lang="en-AU" sz="3600" dirty="0" smtClean="0"/>
              <a:t>Elk is fastest</a:t>
            </a:r>
            <a:endParaRPr lang="en-AU" sz="3600" dirty="0" smtClean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58685460"/>
              </p:ext>
            </p:extLst>
          </p:nvPr>
        </p:nvGraphicFramePr>
        <p:xfrm>
          <a:off x="2422358" y="4042611"/>
          <a:ext cx="7342272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874"/>
                <a:gridCol w="2101515"/>
                <a:gridCol w="2240883"/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SNOMED</a:t>
                      </a:r>
                      <a:r>
                        <a:rPr lang="en-AU" baseline="0" dirty="0" smtClean="0"/>
                        <a:t> 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AMT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HermiT</a:t>
                      </a:r>
                      <a:r>
                        <a:rPr lang="en-AU" dirty="0" smtClean="0"/>
                        <a:t> (1.3.7)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1567.3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mem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FACT++ (1.6.2)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330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39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4220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jCel</a:t>
                      </a:r>
                      <a:r>
                        <a:rPr lang="en-AU" dirty="0" smtClean="0"/>
                        <a:t> (0.15)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Snorocket</a:t>
                      </a:r>
                      <a:r>
                        <a:rPr lang="en-AU" dirty="0" smtClean="0"/>
                        <a:t> (1.3.4)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33.8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Snorocket</a:t>
                      </a:r>
                      <a:r>
                        <a:rPr lang="en-AU" baseline="0" dirty="0" smtClean="0"/>
                        <a:t> (2.0.1)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26.2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ELK (0.32)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9.1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10.5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SIRO Pres Sky">
  <a:themeElements>
    <a:clrScheme name="PPT Sky_CSIRO">
      <a:dk1>
        <a:sysClr val="windowText" lastClr="000000"/>
      </a:dk1>
      <a:lt1>
        <a:srgbClr val="FBFEFF"/>
      </a:lt1>
      <a:dk2>
        <a:srgbClr val="004B87"/>
      </a:dk2>
      <a:lt2>
        <a:srgbClr val="41B6E6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2DCCD3"/>
      </a:hlink>
      <a:folHlink>
        <a:srgbClr val="008C95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24152</TotalTime>
  <Words>397</Words>
  <Application>Microsoft Macintosh PowerPoint</Application>
  <PresentationFormat>A3 Paper (297x420 mm)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1_CSIRO Pres Sky</vt:lpstr>
      <vt:lpstr>Acrobat Document</vt:lpstr>
      <vt:lpstr>Snorocket 2.0: Concrete Domains and Concurrent Classication</vt:lpstr>
      <vt:lpstr>Snorocket 2.0</vt:lpstr>
      <vt:lpstr>Motivation</vt:lpstr>
      <vt:lpstr>Architecture</vt:lpstr>
      <vt:lpstr>Architecture</vt:lpstr>
      <vt:lpstr>Concrete Domains</vt:lpstr>
      <vt:lpstr>Test Ontologies</vt:lpstr>
      <vt:lpstr>Test Ontologies</vt:lpstr>
      <vt:lpstr>Experimental Results</vt:lpstr>
      <vt:lpstr>Future work</vt:lpstr>
      <vt:lpstr>Our ontology tools</vt:lpstr>
      <vt:lpstr>Questions?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Productivity Portfolio</dc:title>
  <dc:subject>Theme / TCP Reporting Template</dc:subject>
  <dc:creator>Ian Oppermann</dc:creator>
  <cp:lastModifiedBy>Alex Metke</cp:lastModifiedBy>
  <cp:revision>1215</cp:revision>
  <dcterms:created xsi:type="dcterms:W3CDTF">2013-07-22T04:49:08Z</dcterms:created>
  <dcterms:modified xsi:type="dcterms:W3CDTF">2013-07-22T05:01:26Z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mments">
    <vt:lpwstr/>
  </property>
  <property fmtid="{D5CDD505-2E9C-101B-9397-08002B2CF9AE}" pid="4" name="ContentTypeId">
    <vt:lpwstr>0x010100C4C71D00ECE273439B82BDF7E4B52588</vt:lpwstr>
  </property>
</Properties>
</file>