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1"/>
    <p:restoredTop sz="94690"/>
  </p:normalViewPr>
  <p:slideViewPr>
    <p:cSldViewPr snapToGrid="0" snapToObjects="1">
      <p:cViewPr varScale="1">
        <p:scale>
          <a:sx n="109" d="100"/>
          <a:sy n="109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4847B-0628-2B4B-AE76-1FD3203E9E8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5E40F-B5AC-7243-B602-64F8924D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3615-9E47-D74B-AB9A-FF2581E94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6437-1F47-5C48-90E4-2D9083F92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0ACBA-B067-4D4F-8C13-593492AC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57F02-9282-F64C-8C48-2370A265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74E70-AECA-2F4E-A19C-E5B6EB67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6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D11AB-41D2-1944-A036-E7C784FC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72ABE-8D10-7147-9DA6-4E7D74C34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F85B0-E297-6648-AF08-AEE4CBA6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84173-4856-9348-83B8-BA0C57BAC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FB235-6F5F-1449-A74A-4F8DC5525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4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4547C4-8F42-0240-AA46-18B8865A9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9AAF4-0434-384E-BF43-C2688B3A5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825EB-E583-DB4E-AF54-2BC174A0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C3535-4C29-BB47-A0CB-3402C319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6A984-B9B5-7045-90DD-F16E2C00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363B4-6AA8-1444-9F4D-CA185CD8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E88CC-F0C7-E841-B08E-2707ACE7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44ECD-590A-5F42-BE68-8C485D16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17758-9474-E147-957F-C467892F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03B1-6A62-7E4C-A415-48273BDE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3B5C4-B005-E344-AB8B-53E89294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841FE-C06C-204A-9C4C-EDEB5ECD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B356B-426A-E34B-8052-D37D12FF5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C85F6-7860-8F48-AF33-E3D3F108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EB5EB-442C-1A46-90A6-57434DE1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8334-8F75-184B-85CA-ACC3482D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08EE3-FFDA-F244-93AA-73EC2B490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72D44-DECF-8746-AB42-74BC53C2A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CCF29-6656-7442-9B8A-3AE90B18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AC26C-711F-F143-AD87-9ED76D29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3E37D-E672-154A-BB0E-BFFC6DC0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3B96D-C282-F44F-8F76-5F36156E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3CB53-1DA3-3B4D-8742-2FFE1F50F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9D467-6FBA-2D40-883E-B605C4940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526451-4430-F34A-BC84-27EDEBECC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42081-43CF-F940-B008-D1B8C2B8B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B1D83-AE46-5648-B867-78823A65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039E5F-21E3-EE44-97D2-8406E71C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D6F0A2-5AD1-314D-B27E-63F59B58B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441B-9012-DF47-BE51-C8E603C1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BD074-FFD6-2D40-B16F-3E3480C68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C5F5B-A07A-7A41-9885-339C44748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03B28-5895-7E4B-9054-EF1AA54B7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8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53E32-54D4-0A49-BE5B-B609F3FC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5BB887-A979-F74A-84F9-4A5136D5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B131C-780D-8F4F-864D-FFA1129C7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3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BD9C-54A7-114B-8C37-B30A44D22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4C5A6-F6BE-4848-91D5-4F49812AA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90A33-1C74-8942-82F5-80BAA23B1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0816B-E6C6-2F4A-B18B-42B541E1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66DAE-F734-634C-9BAE-5CDA8E94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A8F7B-39DE-CB4B-A0E2-D203D8C8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4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B818-75DA-6040-8384-C4A6F270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20CDE-F40A-A24C-ACA5-2785659E6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57A3D-9424-BF43-820D-393B3306C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BB908-D4DD-D241-A184-4423632A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A5EBA-C1CB-F749-8116-0472C200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399D3-813E-9144-B080-2F151D7C2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9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F992D3-49AB-C341-99BE-26543D9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4DC1D-D3F5-9B45-9019-9E7EAA8D2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A2C75-B391-3E4F-ABD2-824E4BA3D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0488-19C1-5C41-88B1-2166A095362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0AAE0-5F8D-554C-AABF-915AB29AA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E8C74-404C-D244-94C5-FD8B9E4DA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7BE5-8DDD-0A4E-9851-EE5634500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0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6A2C-E7A0-A24F-836F-29C57CAFCA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ACE-OPS </a:t>
            </a:r>
            <a:r>
              <a:rPr lang="en-US" dirty="0"/>
              <a:t>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43665-B678-BB44-9FDD-E5587C41F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3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314C-2FBD-EB4B-90B1-7CA61F73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warm welcome! - 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2669B-9FF7-CF43-AD5A-55234EA47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85653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Intros by Niki Trigoni and Andrew Markham</a:t>
            </a:r>
          </a:p>
          <a:p>
            <a:r>
              <a:rPr lang="en-US" b="1" dirty="0" smtClean="0"/>
              <a:t>Oxford Computer </a:t>
            </a:r>
            <a:r>
              <a:rPr lang="en-US" b="1" dirty="0"/>
              <a:t>Science</a:t>
            </a:r>
            <a:endParaRPr lang="en-US" dirty="0"/>
          </a:p>
          <a:p>
            <a:pPr lvl="1"/>
            <a:r>
              <a:rPr lang="en-US" dirty="0" err="1" smtClean="0"/>
              <a:t>Changhao</a:t>
            </a:r>
            <a:r>
              <a:rPr lang="en-US" dirty="0" smtClean="0"/>
              <a:t> Chen 10 mins </a:t>
            </a:r>
            <a:r>
              <a:rPr lang="en-US" dirty="0"/>
              <a:t>presentation/update </a:t>
            </a:r>
          </a:p>
          <a:p>
            <a:pPr lvl="1"/>
            <a:r>
              <a:rPr lang="en-US" dirty="0"/>
              <a:t>Muhamad </a:t>
            </a:r>
            <a:r>
              <a:rPr lang="en-US" dirty="0" err="1"/>
              <a:t>Saputra</a:t>
            </a:r>
            <a:r>
              <a:rPr lang="en-US" dirty="0"/>
              <a:t> 10 mins presentation/update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 smtClean="0"/>
              <a:t>Oxford Engineering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Jonathan </a:t>
            </a:r>
            <a:r>
              <a:rPr lang="en-US" dirty="0" err="1"/>
              <a:t>Gammell</a:t>
            </a:r>
            <a:r>
              <a:rPr lang="en-US" dirty="0"/>
              <a:t> and Rowan Border 10 mins update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 smtClean="0"/>
              <a:t>Univ. of Virginia</a:t>
            </a:r>
            <a:endParaRPr lang="en-US" dirty="0"/>
          </a:p>
          <a:p>
            <a:pPr lvl="1"/>
            <a:r>
              <a:rPr lang="en-US" dirty="0"/>
              <a:t>Jack </a:t>
            </a:r>
            <a:r>
              <a:rPr lang="en-US" dirty="0" err="1"/>
              <a:t>Stankovic</a:t>
            </a:r>
            <a:r>
              <a:rPr lang="en-US" dirty="0"/>
              <a:t> and team 10 mins update </a:t>
            </a:r>
          </a:p>
          <a:p>
            <a:pPr lvl="1"/>
            <a:r>
              <a:rPr lang="en-US" dirty="0" err="1"/>
              <a:t>Homa</a:t>
            </a:r>
            <a:r>
              <a:rPr lang="en-US" dirty="0"/>
              <a:t> </a:t>
            </a:r>
            <a:r>
              <a:rPr lang="en-US" dirty="0" err="1" smtClean="0"/>
              <a:t>Alemzadeh</a:t>
            </a:r>
            <a:endParaRPr lang="en-US" dirty="0"/>
          </a:p>
          <a:p>
            <a:pPr lvl="1"/>
            <a:r>
              <a:rPr lang="en-US" dirty="0"/>
              <a:t>Ron Williams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US" dirty="0" err="1"/>
              <a:t>Arif</a:t>
            </a:r>
            <a:r>
              <a:rPr lang="en-US" dirty="0"/>
              <a:t> Rahman  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 </a:t>
            </a:r>
          </a:p>
          <a:p>
            <a:r>
              <a:rPr lang="en-US" b="1" dirty="0" smtClean="0"/>
              <a:t>QUT</a:t>
            </a:r>
            <a:endParaRPr lang="en-US" dirty="0"/>
          </a:p>
          <a:p>
            <a:pPr lvl="1"/>
            <a:r>
              <a:rPr lang="en-US" dirty="0"/>
              <a:t>Peter </a:t>
            </a:r>
            <a:r>
              <a:rPr lang="en-US" dirty="0" err="1"/>
              <a:t>Corke</a:t>
            </a:r>
            <a:r>
              <a:rPr lang="en-US" dirty="0"/>
              <a:t> 10 mins Update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Next Steps </a:t>
            </a:r>
            <a:endParaRPr lang="en-US" dirty="0"/>
          </a:p>
          <a:p>
            <a:pPr lvl="1"/>
            <a:r>
              <a:rPr lang="en-US" dirty="0" smtClean="0"/>
              <a:t>Discussion </a:t>
            </a:r>
            <a:r>
              <a:rPr lang="mr-IN" dirty="0" smtClean="0"/>
              <a:t>–</a:t>
            </a:r>
            <a:r>
              <a:rPr lang="en-US" dirty="0" smtClean="0"/>
              <a:t> All partners 20 mins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AOB 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/>
              <a:t>mins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3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EDD1-96AC-5443-B602-85630A27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(pre-</a:t>
            </a:r>
            <a:r>
              <a:rPr lang="en-US" dirty="0" err="1" smtClean="0"/>
              <a:t>covid</a:t>
            </a:r>
            <a:r>
              <a:rPr lang="en-US" dirty="0" smtClean="0"/>
              <a:t>) </a:t>
            </a:r>
            <a:r>
              <a:rPr lang="en-US" dirty="0"/>
              <a:t>p</a:t>
            </a:r>
            <a:r>
              <a:rPr lang="en-US" dirty="0" smtClean="0"/>
              <a:t>lans </a:t>
            </a:r>
            <a:r>
              <a:rPr lang="en-US" dirty="0"/>
              <a:t>for </a:t>
            </a:r>
            <a:r>
              <a:rPr lang="en-US" dirty="0" err="1"/>
              <a:t>intl</a:t>
            </a:r>
            <a:r>
              <a:rPr lang="en-US" dirty="0"/>
              <a:t>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4FB8-132B-2840-9938-6C906EF1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UVA </a:t>
            </a:r>
            <a:r>
              <a:rPr lang="en-GB" dirty="0" err="1"/>
              <a:t>LinkLab</a:t>
            </a:r>
            <a:r>
              <a:rPr lang="en-GB" dirty="0"/>
              <a:t> will organise a workshop in Virginia at the end of Year 2.</a:t>
            </a:r>
          </a:p>
          <a:p>
            <a:r>
              <a:rPr lang="en-GB" dirty="0"/>
              <a:t>Oxford will host a workshop at the end of Year 3. </a:t>
            </a:r>
          </a:p>
          <a:p>
            <a:r>
              <a:rPr lang="en-GB" dirty="0"/>
              <a:t>Both workshops will include academics, students, policy makers and emergency responders from the UK, USA and Australia. </a:t>
            </a:r>
          </a:p>
          <a:p>
            <a:r>
              <a:rPr lang="en-GB" dirty="0"/>
              <a:t>Funding is available for Oxford researchers to spend 1-2 month periods in USA and Australia, and </a:t>
            </a:r>
            <a:r>
              <a:rPr lang="en-GB" dirty="0" err="1"/>
              <a:t>LinkLab</a:t>
            </a:r>
            <a:r>
              <a:rPr lang="en-GB" dirty="0"/>
              <a:t> and ACRV Researchers to visit Oxford</a:t>
            </a:r>
          </a:p>
          <a:p>
            <a:r>
              <a:rPr lang="en-GB" dirty="0"/>
              <a:t>Research ethics applications that cover international collaboration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7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EDD1-96AC-5443-B602-85630A27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Adapted (post-</a:t>
            </a:r>
            <a:r>
              <a:rPr lang="en-US" dirty="0" err="1" smtClean="0"/>
              <a:t>covid</a:t>
            </a:r>
            <a:r>
              <a:rPr lang="en-US" dirty="0" smtClean="0"/>
              <a:t>) plans </a:t>
            </a:r>
            <a:r>
              <a:rPr lang="en-US" dirty="0"/>
              <a:t>for </a:t>
            </a:r>
            <a:r>
              <a:rPr lang="en-US" dirty="0" err="1"/>
              <a:t>intl</a:t>
            </a:r>
            <a:r>
              <a:rPr lang="en-US" dirty="0"/>
              <a:t>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4FB8-132B-2840-9938-6C906EF1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Pair researchers to work remotely on selected mini projects</a:t>
            </a:r>
          </a:p>
          <a:p>
            <a:r>
              <a:rPr lang="en-GB" dirty="0" smtClean="0"/>
              <a:t>Plan for joint experiments (QUT and Oxford) </a:t>
            </a:r>
          </a:p>
          <a:p>
            <a:r>
              <a:rPr lang="en-GB" smtClean="0"/>
              <a:t>Online workshop at the end of Year 2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82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214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ACE-OPS Meeting</vt:lpstr>
      <vt:lpstr>A warm welcome! - Agenda</vt:lpstr>
      <vt:lpstr>Original (pre-covid) plans for intl collaboration</vt:lpstr>
      <vt:lpstr>Adapted (post-covid) plans for intl collaboration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ACE-OPS Kickoff Meeting</dc:title>
  <dc:creator>Niki Trigoni</dc:creator>
  <cp:lastModifiedBy>Yan Su</cp:lastModifiedBy>
  <cp:revision>14</cp:revision>
  <dcterms:created xsi:type="dcterms:W3CDTF">2020-03-04T09:40:13Z</dcterms:created>
  <dcterms:modified xsi:type="dcterms:W3CDTF">2021-02-16T11:39:54Z</dcterms:modified>
</cp:coreProperties>
</file>