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5.png" ContentType="image/png"/>
  <Override PartName="/ppt/media/image7.png" ContentType="image/png"/>
  <Override PartName="/ppt/media/image4.jpeg" ContentType="image/jpeg"/>
  <Override PartName="/ppt/media/image3.jpeg" ContentType="image/jpeg"/>
  <Override PartName="/ppt/media/image6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70960" y="1800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4400" spc="-1" strike="noStrike">
                <a:latin typeface="Arial"/>
              </a:rPr>
              <a:t>Egocentric Image Captioning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91" name="PlaceHolder 3"/>
          <p:cNvSpPr/>
          <p:nvPr/>
        </p:nvSpPr>
        <p:spPr>
          <a:xfrm>
            <a:off x="909360" y="1728000"/>
            <a:ext cx="10513440" cy="491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GB" sz="32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GB" sz="32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Introduction</a:t>
            </a:r>
            <a:endParaRPr b="0" lang="en-GB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Objectives</a:t>
            </a:r>
            <a:endParaRPr b="0" lang="en-GB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EgoCap Image Captioning Dataset</a:t>
            </a:r>
            <a:endParaRPr b="0" lang="en-GB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EgoCap Labelling User Interface</a:t>
            </a:r>
            <a:endParaRPr b="0" lang="en-GB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Transformer-based Ego-Captioning Model 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671760" y="1737000"/>
            <a:ext cx="4499640" cy="47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2200" spc="-1" strike="noStrike">
                <a:latin typeface="Arial"/>
              </a:rPr>
              <a:t>To describe visual data in natural language is importance for event summary, activity recognition, and prediction.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200" spc="-1" strike="noStrike">
                <a:latin typeface="Arial"/>
              </a:rPr>
              <a:t>Ego-image captioning is under-explored in 1st-person narrative: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200" spc="-1" strike="noStrike">
                <a:latin typeface="Arial"/>
              </a:rPr>
              <a:t>(1) Motion blurs &amp; camera angles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200" spc="-1" strike="noStrike">
                <a:latin typeface="Arial"/>
              </a:rPr>
              <a:t>(2) E</a:t>
            </a:r>
            <a:r>
              <a:rPr b="0" lang="en-GB" sz="2200" spc="-1" strike="noStrike">
                <a:latin typeface="Arial"/>
              </a:rPr>
              <a:t>go-caption has to infer cameraman’s </a:t>
            </a:r>
            <a:r>
              <a:rPr b="0" i="1" lang="en-GB" sz="2200" spc="-1" strike="noStrike">
                <a:latin typeface="Arial"/>
              </a:rPr>
              <a:t>status</a:t>
            </a:r>
            <a:r>
              <a:rPr b="0" lang="en-GB" sz="2200" spc="-1" strike="noStrike">
                <a:latin typeface="Arial"/>
              </a:rPr>
              <a:t> which is implicit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200" spc="-1" strike="noStrike">
                <a:latin typeface="Arial"/>
              </a:rPr>
              <a:t>(3) Lack of dataset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200" spc="-1" strike="noStrike">
              <a:latin typeface="Arial"/>
            </a:endParaRPr>
          </a:p>
        </p:txBody>
      </p:sp>
      <p:sp>
        <p:nvSpPr>
          <p:cNvPr id="193" name="PlaceHolder 4"/>
          <p:cNvSpPr/>
          <p:nvPr/>
        </p:nvSpPr>
        <p:spPr>
          <a:xfrm>
            <a:off x="57132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4400" spc="-1" strike="noStrike">
                <a:latin typeface="Arial"/>
              </a:rPr>
              <a:t>Introduction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5361480" y="1250280"/>
            <a:ext cx="6480000" cy="546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/>
          <p:nvPr/>
        </p:nvSpPr>
        <p:spPr>
          <a:xfrm>
            <a:off x="540000" y="1440000"/>
            <a:ext cx="11159640" cy="407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2200" spc="-1" strike="noStrike">
                <a:latin typeface="Arial"/>
              </a:rPr>
              <a:t>1. Lifelog, event summary, and activity prediction via a body-worn camera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200" spc="-1" strike="noStrike">
                <a:latin typeface="Arial"/>
              </a:rPr>
              <a:t>2. An ego-image captioning dataset with (5) ground-truth ego-captions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200" spc="-1" strike="noStrike">
                <a:latin typeface="Arial"/>
              </a:rPr>
              <a:t>3. A data-driven ego-visual captioning baseline model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200" spc="-1" strike="noStrike">
              <a:latin typeface="Arial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106560" y="3484800"/>
            <a:ext cx="4865400" cy="3059640"/>
          </a:xfrm>
          <a:prstGeom prst="rect">
            <a:avLst/>
          </a:prstGeom>
          <a:ln w="0">
            <a:noFill/>
          </a:ln>
        </p:spPr>
      </p:pic>
      <p:pic>
        <p:nvPicPr>
          <p:cNvPr id="197" name="" descr=""/>
          <p:cNvPicPr/>
          <p:nvPr/>
        </p:nvPicPr>
        <p:blipFill>
          <a:blip r:embed="rId2"/>
          <a:stretch/>
        </p:blipFill>
        <p:spPr>
          <a:xfrm>
            <a:off x="5286960" y="3069360"/>
            <a:ext cx="3532680" cy="3525480"/>
          </a:xfrm>
          <a:prstGeom prst="rect">
            <a:avLst/>
          </a:prstGeom>
          <a:ln w="0">
            <a:noFill/>
          </a:ln>
        </p:spPr>
      </p:pic>
      <p:pic>
        <p:nvPicPr>
          <p:cNvPr id="198" name="" descr=""/>
          <p:cNvPicPr/>
          <p:nvPr/>
        </p:nvPicPr>
        <p:blipFill>
          <a:blip r:embed="rId3"/>
          <a:stretch/>
        </p:blipFill>
        <p:spPr>
          <a:xfrm>
            <a:off x="8981280" y="3165840"/>
            <a:ext cx="2898360" cy="3419640"/>
          </a:xfrm>
          <a:prstGeom prst="rect">
            <a:avLst/>
          </a:prstGeom>
          <a:ln w="0">
            <a:noFill/>
          </a:ln>
        </p:spPr>
      </p:pic>
      <p:sp>
        <p:nvSpPr>
          <p:cNvPr id="199" name="PlaceHolder 5"/>
          <p:cNvSpPr/>
          <p:nvPr/>
        </p:nvSpPr>
        <p:spPr>
          <a:xfrm>
            <a:off x="571680" y="1800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4400" spc="-1" strike="noStrike">
                <a:latin typeface="Arial"/>
              </a:rPr>
              <a:t>Objectives</a:t>
            </a:r>
            <a:endParaRPr b="0" lang="en-GB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/>
          <p:nvPr/>
        </p:nvSpPr>
        <p:spPr>
          <a:xfrm>
            <a:off x="842400" y="228240"/>
            <a:ext cx="10513440" cy="13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Existing Visual-Semantics Datasets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720000" y="1800000"/>
            <a:ext cx="10980000" cy="414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EgoCap Labelling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1620000" y="1080000"/>
            <a:ext cx="8460000" cy="576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2"/>
          <p:cNvSpPr/>
          <p:nvPr/>
        </p:nvSpPr>
        <p:spPr>
          <a:xfrm>
            <a:off x="842400" y="228240"/>
            <a:ext cx="10511640" cy="132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Ego-Image selection criteria and </a:t>
            </a:r>
            <a:endParaRPr b="0" lang="en-GB" sz="4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Caption Instructions 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05" name="PlaceHolder 2"/>
          <p:cNvSpPr/>
          <p:nvPr/>
        </p:nvSpPr>
        <p:spPr>
          <a:xfrm>
            <a:off x="826560" y="1549800"/>
            <a:ext cx="10511640" cy="49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1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Daily scenes from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angle of a wearable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camera; No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cinematic, staged,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or TV program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scenes</a:t>
            </a:r>
            <a:endParaRPr b="0" lang="en-GB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No script, no logos</a:t>
            </a:r>
            <a:endParaRPr b="0" lang="en-GB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Diversity in object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categories and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classified human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activities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Instructions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1. 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Imagine you were 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b="0" i="1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cameraman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, use 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one sentence to 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describe the scene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2. Focus on </a:t>
            </a:r>
            <a:r>
              <a:rPr b="0" i="1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your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status, activity, 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environment, and time</a:t>
            </a:r>
            <a:endParaRPr b="0" lang="en-GB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5275080" y="244800"/>
            <a:ext cx="6292800" cy="6400800"/>
          </a:xfrm>
          <a:prstGeom prst="rect">
            <a:avLst/>
          </a:prstGeom>
          <a:ln w="0">
            <a:noFill/>
          </a:ln>
        </p:spPr>
      </p:pic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826560" y="1166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EgoCap Transformer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08" name="TextBox 2"/>
          <p:cNvSpPr/>
          <p:nvPr/>
        </p:nvSpPr>
        <p:spPr>
          <a:xfrm>
            <a:off x="633600" y="1530360"/>
            <a:ext cx="4406400" cy="441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Backbone CNN for visual feature extraction</a:t>
            </a:r>
            <a:endParaRPr b="0" lang="en-GB" sz="26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Vanilla transformer encoder</a:t>
            </a:r>
            <a:endParaRPr b="0" lang="en-GB" sz="26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Transformer decoder with attention among {</a:t>
            </a:r>
            <a:r>
              <a:rPr b="1" i="1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visual feature, previous words, contextual knowledge</a:t>
            </a:r>
            <a:r>
              <a:rPr b="0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}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26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GB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Weakly labelled contextual knowledge from image classifier</a:t>
            </a:r>
            <a:endParaRPr b="0" lang="en-GB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/>
          <p:nvPr/>
        </p:nvSpPr>
        <p:spPr>
          <a:xfrm>
            <a:off x="475560" y="360000"/>
            <a:ext cx="10504440" cy="9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Calibri"/>
                <a:ea typeface="Calibri Light"/>
              </a:rPr>
              <a:t>Summary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/>
          </p:nvPr>
        </p:nvSpPr>
        <p:spPr>
          <a:xfrm>
            <a:off x="838080" y="1200240"/>
            <a:ext cx="10513440" cy="537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GB" sz="3200" spc="-1" strike="noStrike">
              <a:latin typeface="Arial"/>
            </a:endParaRPr>
          </a:p>
          <a:p>
            <a:pPr marL="2286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Ego-captioning is challenged by</a:t>
            </a:r>
            <a:endParaRPr b="0" lang="en-GB" sz="3200" spc="-1" strike="noStrike">
              <a:latin typeface="Arial"/>
            </a:endParaRPr>
          </a:p>
          <a:p>
            <a:pPr lvl="1" marL="6858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</a:rPr>
              <a:t>Motion blurs, hand occlusion, and weird camera angles</a:t>
            </a:r>
            <a:endParaRPr b="0" lang="en-GB" sz="2600" spc="-1" strike="noStrike">
              <a:latin typeface="Arial"/>
            </a:endParaRPr>
          </a:p>
          <a:p>
            <a:pPr lvl="1" marL="6858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</a:rPr>
              <a:t>Making implicit inference of cameraman’s status that is outside FOV</a:t>
            </a:r>
            <a:endParaRPr b="0" lang="en-GB" sz="2600" spc="-1" strike="noStrike">
              <a:latin typeface="Arial"/>
            </a:endParaRPr>
          </a:p>
          <a:p>
            <a:pPr lvl="1" marL="6858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</a:rPr>
              <a:t>Lack of datasets</a:t>
            </a:r>
            <a:endParaRPr b="0" lang="en-GB" sz="26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  <a:ea typeface="Calibri"/>
              </a:rPr>
              <a:t>Create a new dataset for ego-image captioning and contextual tagging</a:t>
            </a:r>
            <a:endParaRPr b="0" lang="en-GB" sz="32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  <a:ea typeface="Calibri"/>
              </a:rPr>
              <a:t>A transformer-based ego-captioning baseline</a:t>
            </a:r>
            <a:endParaRPr b="0" lang="en-GB" sz="32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  <a:ea typeface="Calibri"/>
              </a:rPr>
              <a:t>Foster ego-scene understanding for emergency responses 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Application>LibreOffice/7.2.5.2$MacOSX_AARCH64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2021-04-26T13:09:09Z</dcterms:created>
  <dc:creator/>
  <dc:description/>
  <dc:language>en-GB</dc:language>
  <cp:lastModifiedBy/>
  <dcterms:modified xsi:type="dcterms:W3CDTF">2022-03-11T12:45:05Z</dcterms:modified>
  <cp:revision>1328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18</vt:r8>
  </property>
</Properties>
</file>